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60" y="5907507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2"/>
                </a:lnTo>
                <a:lnTo>
                  <a:pt x="1738248" y="3476621"/>
                </a:lnTo>
                <a:lnTo>
                  <a:pt x="2433002" y="2781894"/>
                </a:lnTo>
                <a:lnTo>
                  <a:pt x="2433002" y="694728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4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7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26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4" y="0"/>
                </a:moveTo>
                <a:lnTo>
                  <a:pt x="0" y="2886048"/>
                </a:lnTo>
                <a:lnTo>
                  <a:pt x="501124" y="3386998"/>
                </a:lnTo>
                <a:lnTo>
                  <a:pt x="5271444" y="3386998"/>
                </a:lnTo>
                <a:lnTo>
                  <a:pt x="5772124" y="2886098"/>
                </a:lnTo>
                <a:lnTo>
                  <a:pt x="288734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77325" y="1006665"/>
            <a:ext cx="4320540" cy="1617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62310" y="4941760"/>
            <a:ext cx="8628380" cy="270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523" y="2598902"/>
            <a:ext cx="8147684" cy="7363459"/>
          </a:xfrm>
          <a:prstGeom prst="rect">
            <a:avLst/>
          </a:prstGeom>
        </p:spPr>
        <p:txBody>
          <a:bodyPr wrap="square" lIns="0" tIns="215900" rIns="0" bIns="0" rtlCol="0" vert="horz">
            <a:spAutoFit/>
          </a:bodyPr>
          <a:lstStyle/>
          <a:p>
            <a:pPr marL="12700" marR="5080">
              <a:lnSpc>
                <a:spcPts val="8030"/>
              </a:lnSpc>
              <a:spcBef>
                <a:spcPts val="1700"/>
              </a:spcBef>
            </a:pPr>
            <a:r>
              <a:rPr dirty="0" sz="8000" spc="85">
                <a:solidFill>
                  <a:srgbClr val="FFFFFF"/>
                </a:solidFill>
                <a:latin typeface="Lucida Sans Unicode"/>
                <a:cs typeface="Lucida Sans Unicode"/>
              </a:rPr>
              <a:t>Магия </a:t>
            </a:r>
            <a:r>
              <a:rPr dirty="0" sz="8000" spc="-80">
                <a:solidFill>
                  <a:srgbClr val="FFFFFF"/>
                </a:solidFill>
                <a:latin typeface="Lucida Sans Unicode"/>
                <a:cs typeface="Lucida Sans Unicode"/>
              </a:rPr>
              <a:t>подводного </a:t>
            </a:r>
            <a:r>
              <a:rPr dirty="0" sz="8000" spc="45">
                <a:solidFill>
                  <a:srgbClr val="FFFFFF"/>
                </a:solidFill>
                <a:latin typeface="Lucida Sans Unicode"/>
                <a:cs typeface="Lucida Sans Unicode"/>
              </a:rPr>
              <a:t>мира</a:t>
            </a:r>
            <a:r>
              <a:rPr dirty="0" sz="8000" spc="45">
                <a:solidFill>
                  <a:srgbClr val="FFFFFF"/>
                </a:solidFill>
                <a:latin typeface="Yu Gothic Light"/>
                <a:cs typeface="Yu Gothic Light"/>
              </a:rPr>
              <a:t>: </a:t>
            </a:r>
            <a:r>
              <a:rPr dirty="0" sz="8000" spc="-10">
                <a:solidFill>
                  <a:srgbClr val="FFFFFF"/>
                </a:solidFill>
                <a:latin typeface="Lucida Sans Unicode"/>
                <a:cs typeface="Lucida Sans Unicode"/>
              </a:rPr>
              <a:t>творческий </a:t>
            </a:r>
            <a:r>
              <a:rPr dirty="0" sz="8000" spc="-50">
                <a:solidFill>
                  <a:srgbClr val="FFFFFF"/>
                </a:solidFill>
                <a:latin typeface="Lucida Sans Unicode"/>
                <a:cs typeface="Lucida Sans Unicode"/>
              </a:rPr>
              <a:t>мастер</a:t>
            </a:r>
            <a:r>
              <a:rPr dirty="0" sz="8000" spc="-50">
                <a:solidFill>
                  <a:srgbClr val="FFFFFF"/>
                </a:solidFill>
                <a:latin typeface="Yu Gothic Light"/>
                <a:cs typeface="Yu Gothic Light"/>
              </a:rPr>
              <a:t>-</a:t>
            </a:r>
            <a:r>
              <a:rPr dirty="0" sz="8000" spc="-130">
                <a:solidFill>
                  <a:srgbClr val="FFFFFF"/>
                </a:solidFill>
                <a:latin typeface="Lucida Sans Unicode"/>
                <a:cs typeface="Lucida Sans Unicode"/>
              </a:rPr>
              <a:t>класс</a:t>
            </a:r>
            <a:r>
              <a:rPr dirty="0" sz="8000" spc="-4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0" spc="-25">
                <a:solidFill>
                  <a:srgbClr val="FFFFFF"/>
                </a:solidFill>
                <a:latin typeface="Lucida Sans Unicode"/>
                <a:cs typeface="Lucida Sans Unicode"/>
              </a:rPr>
              <a:t>по </a:t>
            </a:r>
            <a:r>
              <a:rPr dirty="0" sz="8000" spc="175">
                <a:solidFill>
                  <a:srgbClr val="FFFFFF"/>
                </a:solidFill>
                <a:latin typeface="Lucida Sans Unicode"/>
                <a:cs typeface="Lucida Sans Unicode"/>
              </a:rPr>
              <a:t>вязанию </a:t>
            </a:r>
            <a:r>
              <a:rPr dirty="0" sz="8000" spc="-10">
                <a:solidFill>
                  <a:srgbClr val="FFFFFF"/>
                </a:solidFill>
                <a:latin typeface="Lucida Sans Unicode"/>
                <a:cs typeface="Lucida Sans Unicode"/>
              </a:rPr>
              <a:t>скульптур</a:t>
            </a:r>
            <a:endParaRPr sz="8000">
              <a:latin typeface="Lucida Sans Unicode"/>
              <a:cs typeface="Lucida Sans Unicod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 descr="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748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1240"/>
              </a:spcBef>
            </a:pPr>
            <a:r>
              <a:rPr dirty="0"/>
              <a:t>Вопросы</a:t>
            </a:r>
            <a:r>
              <a:rPr dirty="0" spc="-120"/>
              <a:t> </a:t>
            </a:r>
            <a:r>
              <a:rPr dirty="0" spc="20"/>
              <a:t>и </a:t>
            </a:r>
            <a:r>
              <a:rPr dirty="0" spc="-60"/>
              <a:t>обсуждение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8782" y="4237634"/>
            <a:ext cx="3537547" cy="283121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9489275" y="2854388"/>
            <a:ext cx="6800215" cy="290385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</a:pPr>
            <a:r>
              <a:rPr dirty="0" sz="2700" spc="-120">
                <a:solidFill>
                  <a:srgbClr val="FFFFFF"/>
                </a:solidFill>
                <a:latin typeface="Verdana"/>
                <a:cs typeface="Verdana"/>
              </a:rPr>
              <a:t>Спасибо,</a:t>
            </a:r>
            <a:r>
              <a:rPr dirty="0" sz="27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Verdana"/>
                <a:cs typeface="Verdana"/>
              </a:rPr>
              <a:t>что</a:t>
            </a:r>
            <a:r>
              <a:rPr dirty="0" sz="27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Verdana"/>
                <a:cs typeface="Verdana"/>
              </a:rPr>
              <a:t>присоединились</a:t>
            </a:r>
            <a:r>
              <a:rPr dirty="0" sz="27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215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dirty="0" sz="27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Verdana"/>
                <a:cs typeface="Verdana"/>
              </a:rPr>
              <a:t>нашему </a:t>
            </a:r>
            <a:r>
              <a:rPr dirty="0" sz="2700" spc="110">
                <a:solidFill>
                  <a:srgbClr val="FFFFFF"/>
                </a:solidFill>
                <a:latin typeface="Corbel"/>
                <a:cs typeface="Corbel"/>
              </a:rPr>
              <a:t>мастер-</a:t>
            </a:r>
            <a:r>
              <a:rPr dirty="0" sz="2700" spc="100">
                <a:solidFill>
                  <a:srgbClr val="FFFFFF"/>
                </a:solidFill>
                <a:latin typeface="Corbel"/>
                <a:cs typeface="Corbel"/>
              </a:rPr>
              <a:t>классу!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Corbel"/>
                <a:cs typeface="Corbel"/>
              </a:rPr>
              <a:t>Если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Corbel"/>
                <a:cs typeface="Corbel"/>
              </a:rPr>
              <a:t>у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вас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есть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95">
                <a:solidFill>
                  <a:srgbClr val="FFFFFF"/>
                </a:solidFill>
                <a:latin typeface="Corbel"/>
                <a:cs typeface="Corbel"/>
              </a:rPr>
              <a:t>вопросы </a:t>
            </a:r>
            <a:r>
              <a:rPr dirty="0" sz="2700" spc="200">
                <a:solidFill>
                  <a:srgbClr val="FFFFFF"/>
                </a:solidFill>
                <a:latin typeface="Corbel"/>
                <a:cs typeface="Corbel"/>
              </a:rPr>
              <a:t>или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54">
                <a:solidFill>
                  <a:srgbClr val="FFFFFF"/>
                </a:solidFill>
                <a:latin typeface="Corbel"/>
                <a:cs typeface="Corbel"/>
              </a:rPr>
              <a:t>вы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хотели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50">
                <a:solidFill>
                  <a:srgbClr val="FFFFFF"/>
                </a:solidFill>
                <a:latin typeface="Corbel"/>
                <a:cs typeface="Corbel"/>
              </a:rPr>
              <a:t>бы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поделиться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90">
                <a:solidFill>
                  <a:srgbClr val="FFFFFF"/>
                </a:solidFill>
                <a:latin typeface="Corbel"/>
                <a:cs typeface="Corbel"/>
              </a:rPr>
              <a:t>своими</a:t>
            </a:r>
            <a:endParaRPr sz="2700">
              <a:latin typeface="Corbel"/>
              <a:cs typeface="Corbel"/>
            </a:endParaRPr>
          </a:p>
          <a:p>
            <a:pPr marL="3572510">
              <a:lnSpc>
                <a:spcPts val="3110"/>
              </a:lnSpc>
            </a:pPr>
            <a:r>
              <a:rPr dirty="0" sz="270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 давайте</a:t>
            </a:r>
            <a:r>
              <a:rPr dirty="0" sz="2700" spc="15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Corbel"/>
                <a:cs typeface="Corbel"/>
              </a:rPr>
              <a:t>обсудим</a:t>
            </a:r>
            <a:endParaRPr sz="2700">
              <a:latin typeface="Corbel"/>
              <a:cs typeface="Corbel"/>
            </a:endParaRPr>
          </a:p>
          <a:p>
            <a:pPr marL="12700" marR="679450">
              <a:lnSpc>
                <a:spcPts val="3229"/>
              </a:lnSpc>
              <a:spcBef>
                <a:spcPts val="160"/>
              </a:spcBef>
            </a:pPr>
            <a:r>
              <a:rPr dirty="0" sz="2700" spc="125">
                <a:solidFill>
                  <a:srgbClr val="FFFFFF"/>
                </a:solidFill>
                <a:latin typeface="Corbel"/>
                <a:cs typeface="Corbel"/>
              </a:rPr>
              <a:t>их.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Corbel"/>
                <a:cs typeface="Corbel"/>
              </a:rPr>
              <a:t>Пусть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70">
                <a:solidFill>
                  <a:srgbClr val="FFFFFF"/>
                </a:solidFill>
                <a:latin typeface="Corbel"/>
                <a:cs typeface="Corbel"/>
              </a:rPr>
              <a:t>наше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25">
                <a:solidFill>
                  <a:srgbClr val="FFFFFF"/>
                </a:solidFill>
                <a:latin typeface="Corbel"/>
                <a:cs typeface="Corbel"/>
              </a:rPr>
              <a:t>общение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продолжит 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вдохновлять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нас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25">
                <a:solidFill>
                  <a:srgbClr val="FFFFFF"/>
                </a:solidFill>
                <a:latin typeface="Corbel"/>
                <a:cs typeface="Corbel"/>
              </a:rPr>
              <a:t>в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творческом путешествии.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371782" y="0"/>
            <a:ext cx="3476625" cy="1929764"/>
            <a:chOff x="11371782" y="0"/>
            <a:chExt cx="3476625" cy="1929764"/>
          </a:xfrm>
        </p:grpSpPr>
        <p:sp>
          <p:nvSpPr>
            <p:cNvPr id="3" name="object 3" descr="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9" y="0"/>
                  </a:moveTo>
                  <a:lnTo>
                    <a:pt x="729140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383" y="191427"/>
                  </a:lnTo>
                  <a:lnTo>
                    <a:pt x="274965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 descr="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7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723" y="3549319"/>
                </a:lnTo>
                <a:lnTo>
                  <a:pt x="5003723" y="658835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7" y="0"/>
                </a:moveTo>
                <a:lnTo>
                  <a:pt x="0" y="0"/>
                </a:lnTo>
                <a:lnTo>
                  <a:pt x="2167321" y="2166480"/>
                </a:lnTo>
                <a:lnTo>
                  <a:pt x="433463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115" y="5139601"/>
            <a:ext cx="5340820" cy="36963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6321" y="5673001"/>
            <a:ext cx="5060454" cy="369633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5234076" y="6749326"/>
            <a:ext cx="1019810" cy="345440"/>
          </a:xfrm>
          <a:custGeom>
            <a:avLst/>
            <a:gdLst/>
            <a:ahLst/>
            <a:cxnLst/>
            <a:rect l="l" t="t" r="r" b="b"/>
            <a:pathLst>
              <a:path w="1019810" h="345440">
                <a:moveTo>
                  <a:pt x="53111" y="4368"/>
                </a:moveTo>
                <a:lnTo>
                  <a:pt x="0" y="4368"/>
                </a:lnTo>
                <a:lnTo>
                  <a:pt x="0" y="262534"/>
                </a:lnTo>
                <a:lnTo>
                  <a:pt x="59131" y="262534"/>
                </a:lnTo>
                <a:lnTo>
                  <a:pt x="98135" y="197307"/>
                </a:lnTo>
                <a:lnTo>
                  <a:pt x="51879" y="197307"/>
                </a:lnTo>
                <a:lnTo>
                  <a:pt x="52527" y="185432"/>
                </a:lnTo>
                <a:lnTo>
                  <a:pt x="52755" y="180517"/>
                </a:lnTo>
                <a:lnTo>
                  <a:pt x="53047" y="171119"/>
                </a:lnTo>
                <a:lnTo>
                  <a:pt x="53111" y="4368"/>
                </a:lnTo>
                <a:close/>
              </a:path>
              <a:path w="1019810" h="345440">
                <a:moveTo>
                  <a:pt x="226021" y="69926"/>
                </a:moveTo>
                <a:lnTo>
                  <a:pt x="174307" y="69926"/>
                </a:lnTo>
                <a:lnTo>
                  <a:pt x="174078" y="75920"/>
                </a:lnTo>
                <a:lnTo>
                  <a:pt x="173901" y="82003"/>
                </a:lnTo>
                <a:lnTo>
                  <a:pt x="173634" y="95554"/>
                </a:lnTo>
                <a:lnTo>
                  <a:pt x="173558" y="262534"/>
                </a:lnTo>
                <a:lnTo>
                  <a:pt x="226021" y="262534"/>
                </a:lnTo>
                <a:lnTo>
                  <a:pt x="226021" y="69926"/>
                </a:lnTo>
                <a:close/>
              </a:path>
              <a:path w="1019810" h="345440">
                <a:moveTo>
                  <a:pt x="226021" y="4368"/>
                </a:moveTo>
                <a:lnTo>
                  <a:pt x="167106" y="4368"/>
                </a:lnTo>
                <a:lnTo>
                  <a:pt x="51879" y="197307"/>
                </a:lnTo>
                <a:lnTo>
                  <a:pt x="98135" y="197307"/>
                </a:lnTo>
                <a:lnTo>
                  <a:pt x="174307" y="69926"/>
                </a:lnTo>
                <a:lnTo>
                  <a:pt x="226021" y="69926"/>
                </a:lnTo>
                <a:lnTo>
                  <a:pt x="226021" y="4368"/>
                </a:lnTo>
                <a:close/>
              </a:path>
              <a:path w="1019810" h="345440">
                <a:moveTo>
                  <a:pt x="513029" y="213131"/>
                </a:moveTo>
                <a:lnTo>
                  <a:pt x="254876" y="213131"/>
                </a:lnTo>
                <a:lnTo>
                  <a:pt x="254876" y="345376"/>
                </a:lnTo>
                <a:lnTo>
                  <a:pt x="308216" y="345376"/>
                </a:lnTo>
                <a:lnTo>
                  <a:pt x="308216" y="262534"/>
                </a:lnTo>
                <a:lnTo>
                  <a:pt x="513029" y="262534"/>
                </a:lnTo>
                <a:lnTo>
                  <a:pt x="513029" y="213131"/>
                </a:lnTo>
                <a:close/>
              </a:path>
              <a:path w="1019810" h="345440">
                <a:moveTo>
                  <a:pt x="513029" y="262534"/>
                </a:moveTo>
                <a:lnTo>
                  <a:pt x="459257" y="262534"/>
                </a:lnTo>
                <a:lnTo>
                  <a:pt x="459257" y="345376"/>
                </a:lnTo>
                <a:lnTo>
                  <a:pt x="513029" y="345376"/>
                </a:lnTo>
                <a:lnTo>
                  <a:pt x="513029" y="262534"/>
                </a:lnTo>
                <a:close/>
              </a:path>
              <a:path w="1019810" h="345440">
                <a:moveTo>
                  <a:pt x="478713" y="4368"/>
                </a:moveTo>
                <a:lnTo>
                  <a:pt x="335864" y="4368"/>
                </a:lnTo>
                <a:lnTo>
                  <a:pt x="335192" y="26969"/>
                </a:lnTo>
                <a:lnTo>
                  <a:pt x="333730" y="48310"/>
                </a:lnTo>
                <a:lnTo>
                  <a:pt x="328434" y="87223"/>
                </a:lnTo>
                <a:lnTo>
                  <a:pt x="314640" y="139910"/>
                </a:lnTo>
                <a:lnTo>
                  <a:pt x="294332" y="187194"/>
                </a:lnTo>
                <a:lnTo>
                  <a:pt x="278269" y="213131"/>
                </a:lnTo>
                <a:lnTo>
                  <a:pt x="338810" y="213131"/>
                </a:lnTo>
                <a:lnTo>
                  <a:pt x="357289" y="173888"/>
                </a:lnTo>
                <a:lnTo>
                  <a:pt x="373041" y="126159"/>
                </a:lnTo>
                <a:lnTo>
                  <a:pt x="383103" y="78205"/>
                </a:lnTo>
                <a:lnTo>
                  <a:pt x="386143" y="51803"/>
                </a:lnTo>
                <a:lnTo>
                  <a:pt x="478713" y="51803"/>
                </a:lnTo>
                <a:lnTo>
                  <a:pt x="478713" y="4368"/>
                </a:lnTo>
                <a:close/>
              </a:path>
              <a:path w="1019810" h="345440">
                <a:moveTo>
                  <a:pt x="478713" y="51803"/>
                </a:moveTo>
                <a:lnTo>
                  <a:pt x="424942" y="51803"/>
                </a:lnTo>
                <a:lnTo>
                  <a:pt x="424942" y="213131"/>
                </a:lnTo>
                <a:lnTo>
                  <a:pt x="478713" y="213131"/>
                </a:lnTo>
                <a:lnTo>
                  <a:pt x="478713" y="51803"/>
                </a:lnTo>
                <a:close/>
              </a:path>
              <a:path w="1019810" h="345440">
                <a:moveTo>
                  <a:pt x="643420" y="0"/>
                </a:moveTo>
                <a:lnTo>
                  <a:pt x="596105" y="9472"/>
                </a:lnTo>
                <a:lnTo>
                  <a:pt x="559536" y="36995"/>
                </a:lnTo>
                <a:lnTo>
                  <a:pt x="536424" y="79888"/>
                </a:lnTo>
                <a:lnTo>
                  <a:pt x="528548" y="135204"/>
                </a:lnTo>
                <a:lnTo>
                  <a:pt x="529505" y="155366"/>
                </a:lnTo>
                <a:lnTo>
                  <a:pt x="543852" y="206679"/>
                </a:lnTo>
                <a:lnTo>
                  <a:pt x="574041" y="243012"/>
                </a:lnTo>
                <a:lnTo>
                  <a:pt x="617470" y="263075"/>
                </a:lnTo>
                <a:lnTo>
                  <a:pt x="652170" y="266903"/>
                </a:lnTo>
                <a:lnTo>
                  <a:pt x="664381" y="266657"/>
                </a:lnTo>
                <a:lnTo>
                  <a:pt x="705862" y="260558"/>
                </a:lnTo>
                <a:lnTo>
                  <a:pt x="739495" y="248107"/>
                </a:lnTo>
                <a:lnTo>
                  <a:pt x="739495" y="217284"/>
                </a:lnTo>
                <a:lnTo>
                  <a:pt x="653694" y="217284"/>
                </a:lnTo>
                <a:lnTo>
                  <a:pt x="638187" y="216081"/>
                </a:lnTo>
                <a:lnTo>
                  <a:pt x="602983" y="198043"/>
                </a:lnTo>
                <a:lnTo>
                  <a:pt x="586134" y="163494"/>
                </a:lnTo>
                <a:lnTo>
                  <a:pt x="584835" y="149517"/>
                </a:lnTo>
                <a:lnTo>
                  <a:pt x="750201" y="149517"/>
                </a:lnTo>
                <a:lnTo>
                  <a:pt x="750095" y="115468"/>
                </a:lnTo>
                <a:lnTo>
                  <a:pt x="749454" y="101866"/>
                </a:lnTo>
                <a:lnTo>
                  <a:pt x="586371" y="101866"/>
                </a:lnTo>
                <a:lnTo>
                  <a:pt x="588159" y="91715"/>
                </a:lnTo>
                <a:lnTo>
                  <a:pt x="611264" y="57531"/>
                </a:lnTo>
                <a:lnTo>
                  <a:pt x="642988" y="48310"/>
                </a:lnTo>
                <a:lnTo>
                  <a:pt x="732952" y="48310"/>
                </a:lnTo>
                <a:lnTo>
                  <a:pt x="730516" y="43948"/>
                </a:lnTo>
                <a:lnTo>
                  <a:pt x="700798" y="14973"/>
                </a:lnTo>
                <a:lnTo>
                  <a:pt x="659464" y="935"/>
                </a:lnTo>
                <a:lnTo>
                  <a:pt x="643420" y="0"/>
                </a:lnTo>
                <a:close/>
              </a:path>
              <a:path w="1019810" h="345440">
                <a:moveTo>
                  <a:pt x="739495" y="196075"/>
                </a:moveTo>
                <a:lnTo>
                  <a:pt x="701046" y="210789"/>
                </a:lnTo>
                <a:lnTo>
                  <a:pt x="653694" y="217284"/>
                </a:lnTo>
                <a:lnTo>
                  <a:pt x="739495" y="217284"/>
                </a:lnTo>
                <a:lnTo>
                  <a:pt x="739495" y="196075"/>
                </a:lnTo>
                <a:close/>
              </a:path>
              <a:path w="1019810" h="345440">
                <a:moveTo>
                  <a:pt x="732952" y="48310"/>
                </a:moveTo>
                <a:lnTo>
                  <a:pt x="642988" y="48310"/>
                </a:lnTo>
                <a:lnTo>
                  <a:pt x="651351" y="48775"/>
                </a:lnTo>
                <a:lnTo>
                  <a:pt x="658856" y="50168"/>
                </a:lnTo>
                <a:lnTo>
                  <a:pt x="687679" y="77381"/>
                </a:lnTo>
                <a:lnTo>
                  <a:pt x="693483" y="101866"/>
                </a:lnTo>
                <a:lnTo>
                  <a:pt x="749454" y="101866"/>
                </a:lnTo>
                <a:lnTo>
                  <a:pt x="749408" y="100897"/>
                </a:lnTo>
                <a:lnTo>
                  <a:pt x="747031" y="85090"/>
                </a:lnTo>
                <a:lnTo>
                  <a:pt x="743070" y="70292"/>
                </a:lnTo>
                <a:lnTo>
                  <a:pt x="737527" y="56502"/>
                </a:lnTo>
                <a:lnTo>
                  <a:pt x="732952" y="48310"/>
                </a:lnTo>
                <a:close/>
              </a:path>
              <a:path w="1019810" h="345440">
                <a:moveTo>
                  <a:pt x="846391" y="4368"/>
                </a:moveTo>
                <a:lnTo>
                  <a:pt x="793267" y="4368"/>
                </a:lnTo>
                <a:lnTo>
                  <a:pt x="793267" y="262534"/>
                </a:lnTo>
                <a:lnTo>
                  <a:pt x="852398" y="262534"/>
                </a:lnTo>
                <a:lnTo>
                  <a:pt x="891403" y="197307"/>
                </a:lnTo>
                <a:lnTo>
                  <a:pt x="845146" y="197307"/>
                </a:lnTo>
                <a:lnTo>
                  <a:pt x="845794" y="185432"/>
                </a:lnTo>
                <a:lnTo>
                  <a:pt x="846023" y="180517"/>
                </a:lnTo>
                <a:lnTo>
                  <a:pt x="846315" y="171119"/>
                </a:lnTo>
                <a:lnTo>
                  <a:pt x="846391" y="4368"/>
                </a:lnTo>
                <a:close/>
              </a:path>
              <a:path w="1019810" h="345440">
                <a:moveTo>
                  <a:pt x="1019289" y="69926"/>
                </a:moveTo>
                <a:lnTo>
                  <a:pt x="967574" y="69926"/>
                </a:lnTo>
                <a:lnTo>
                  <a:pt x="967346" y="75920"/>
                </a:lnTo>
                <a:lnTo>
                  <a:pt x="967168" y="82003"/>
                </a:lnTo>
                <a:lnTo>
                  <a:pt x="966901" y="95554"/>
                </a:lnTo>
                <a:lnTo>
                  <a:pt x="966825" y="262534"/>
                </a:lnTo>
                <a:lnTo>
                  <a:pt x="1019289" y="262534"/>
                </a:lnTo>
                <a:lnTo>
                  <a:pt x="1019289" y="69926"/>
                </a:lnTo>
                <a:close/>
              </a:path>
              <a:path w="1019810" h="345440">
                <a:moveTo>
                  <a:pt x="1019289" y="4368"/>
                </a:moveTo>
                <a:lnTo>
                  <a:pt x="960374" y="4368"/>
                </a:lnTo>
                <a:lnTo>
                  <a:pt x="845146" y="197307"/>
                </a:lnTo>
                <a:lnTo>
                  <a:pt x="891403" y="197307"/>
                </a:lnTo>
                <a:lnTo>
                  <a:pt x="967574" y="69926"/>
                </a:lnTo>
                <a:lnTo>
                  <a:pt x="1019289" y="69926"/>
                </a:lnTo>
                <a:lnTo>
                  <a:pt x="1019289" y="4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89474" y="6206401"/>
            <a:ext cx="2501963" cy="369633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4066019" y="3865435"/>
            <a:ext cx="10145395" cy="1096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935990" marR="5080" indent="-923925">
              <a:lnSpc>
                <a:spcPct val="100000"/>
              </a:lnSpc>
              <a:spcBef>
                <a:spcPts val="125"/>
              </a:spcBef>
            </a:pPr>
            <a:r>
              <a:rPr dirty="0" sz="3500" spc="235">
                <a:solidFill>
                  <a:srgbClr val="FFFFFF"/>
                </a:solidFill>
                <a:latin typeface="Corbel"/>
                <a:cs typeface="Corbel"/>
              </a:rPr>
              <a:t>Спасибо</a:t>
            </a:r>
            <a:r>
              <a:rPr dirty="0" sz="3500" spc="229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220">
                <a:solidFill>
                  <a:srgbClr val="FFFFFF"/>
                </a:solidFill>
                <a:latin typeface="Corbel"/>
                <a:cs typeface="Corbel"/>
              </a:rPr>
              <a:t>за</a:t>
            </a:r>
            <a:r>
              <a:rPr dirty="0" sz="3500" spc="229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215">
                <a:solidFill>
                  <a:srgbClr val="FFFFFF"/>
                </a:solidFill>
                <a:latin typeface="Corbel"/>
                <a:cs typeface="Corbel"/>
              </a:rPr>
              <a:t>участие</a:t>
            </a:r>
            <a:r>
              <a:rPr dirty="0" sz="3500" spc="229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305">
                <a:solidFill>
                  <a:srgbClr val="FFFFFF"/>
                </a:solidFill>
                <a:latin typeface="Corbel"/>
                <a:cs typeface="Corbel"/>
              </a:rPr>
              <a:t>в</a:t>
            </a:r>
            <a:r>
              <a:rPr dirty="0" sz="3500" spc="229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355">
                <a:solidFill>
                  <a:srgbClr val="FFFFFF"/>
                </a:solidFill>
                <a:latin typeface="Corbel"/>
                <a:cs typeface="Corbel"/>
              </a:rPr>
              <a:t>нашем</a:t>
            </a:r>
            <a:r>
              <a:rPr dirty="0" sz="3500" spc="22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185">
                <a:solidFill>
                  <a:srgbClr val="FFFFFF"/>
                </a:solidFill>
                <a:latin typeface="Corbel"/>
                <a:cs typeface="Corbel"/>
              </a:rPr>
              <a:t>мастер-</a:t>
            </a:r>
            <a:r>
              <a:rPr dirty="0" sz="3500" spc="180">
                <a:solidFill>
                  <a:srgbClr val="FFFFFF"/>
                </a:solidFill>
                <a:latin typeface="Corbel"/>
                <a:cs typeface="Corbel"/>
              </a:rPr>
              <a:t>классе</a:t>
            </a:r>
            <a:r>
              <a:rPr dirty="0" sz="3500" spc="229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270">
                <a:solidFill>
                  <a:srgbClr val="FFFFFF"/>
                </a:solidFill>
                <a:latin typeface="Corbel"/>
                <a:cs typeface="Corbel"/>
              </a:rPr>
              <a:t>по вязанию</a:t>
            </a:r>
            <a:r>
              <a:rPr dirty="0" sz="3500" spc="24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170">
                <a:solidFill>
                  <a:srgbClr val="FFFFFF"/>
                </a:solidFill>
                <a:latin typeface="Corbel"/>
                <a:cs typeface="Corbel"/>
              </a:rPr>
              <a:t>скульптур!</a:t>
            </a:r>
            <a:r>
              <a:rPr dirty="0" sz="3500" spc="24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175">
                <a:solidFill>
                  <a:srgbClr val="FFFFFF"/>
                </a:solidFill>
                <a:latin typeface="Corbel"/>
                <a:cs typeface="Corbel"/>
              </a:rPr>
              <a:t>Надеемся,</a:t>
            </a:r>
            <a:r>
              <a:rPr dirty="0" sz="3500" spc="24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270">
                <a:solidFill>
                  <a:srgbClr val="FFFFFF"/>
                </a:solidFill>
                <a:latin typeface="Corbel"/>
                <a:cs typeface="Corbel"/>
              </a:rPr>
              <a:t>что</a:t>
            </a:r>
            <a:r>
              <a:rPr dirty="0" sz="3500" spc="24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325">
                <a:solidFill>
                  <a:srgbClr val="FFFFFF"/>
                </a:solidFill>
                <a:latin typeface="Corbel"/>
                <a:cs typeface="Corbel"/>
              </a:rPr>
              <a:t>вы</a:t>
            </a:r>
            <a:endParaRPr sz="3500">
              <a:latin typeface="Corbel"/>
              <a:cs typeface="Corbe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57404" y="7282726"/>
            <a:ext cx="2438171" cy="369633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3444537" y="4941760"/>
            <a:ext cx="310515" cy="562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275">
                <a:solidFill>
                  <a:srgbClr val="FFFFFF"/>
                </a:solidFill>
                <a:latin typeface="Corbel"/>
                <a:cs typeface="Corbel"/>
              </a:rPr>
              <a:t>и</a:t>
            </a:r>
            <a:endParaRPr sz="3500">
              <a:latin typeface="Corbel"/>
              <a:cs typeface="Corbe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072617" y="5475160"/>
            <a:ext cx="143510" cy="562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5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endParaRPr sz="3500">
              <a:latin typeface="Corbel"/>
              <a:cs typeface="Corbe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234076" y="6749326"/>
            <a:ext cx="1019810" cy="345440"/>
          </a:xfrm>
          <a:custGeom>
            <a:avLst/>
            <a:gdLst/>
            <a:ahLst/>
            <a:cxnLst/>
            <a:rect l="l" t="t" r="r" b="b"/>
            <a:pathLst>
              <a:path w="1019810" h="345440">
                <a:moveTo>
                  <a:pt x="53111" y="4368"/>
                </a:moveTo>
                <a:lnTo>
                  <a:pt x="0" y="4368"/>
                </a:lnTo>
                <a:lnTo>
                  <a:pt x="0" y="262534"/>
                </a:lnTo>
                <a:lnTo>
                  <a:pt x="59131" y="262534"/>
                </a:lnTo>
                <a:lnTo>
                  <a:pt x="98135" y="197307"/>
                </a:lnTo>
                <a:lnTo>
                  <a:pt x="51879" y="197307"/>
                </a:lnTo>
                <a:lnTo>
                  <a:pt x="52527" y="185432"/>
                </a:lnTo>
                <a:lnTo>
                  <a:pt x="52755" y="180517"/>
                </a:lnTo>
                <a:lnTo>
                  <a:pt x="53047" y="171119"/>
                </a:lnTo>
                <a:lnTo>
                  <a:pt x="53111" y="4368"/>
                </a:lnTo>
                <a:close/>
              </a:path>
              <a:path w="1019810" h="345440">
                <a:moveTo>
                  <a:pt x="226021" y="69926"/>
                </a:moveTo>
                <a:lnTo>
                  <a:pt x="174307" y="69926"/>
                </a:lnTo>
                <a:lnTo>
                  <a:pt x="174078" y="75920"/>
                </a:lnTo>
                <a:lnTo>
                  <a:pt x="173901" y="82003"/>
                </a:lnTo>
                <a:lnTo>
                  <a:pt x="173634" y="95554"/>
                </a:lnTo>
                <a:lnTo>
                  <a:pt x="173558" y="262534"/>
                </a:lnTo>
                <a:lnTo>
                  <a:pt x="226021" y="262534"/>
                </a:lnTo>
                <a:lnTo>
                  <a:pt x="226021" y="69926"/>
                </a:lnTo>
                <a:close/>
              </a:path>
              <a:path w="1019810" h="345440">
                <a:moveTo>
                  <a:pt x="226021" y="4368"/>
                </a:moveTo>
                <a:lnTo>
                  <a:pt x="167106" y="4368"/>
                </a:lnTo>
                <a:lnTo>
                  <a:pt x="51879" y="197307"/>
                </a:lnTo>
                <a:lnTo>
                  <a:pt x="98135" y="197307"/>
                </a:lnTo>
                <a:lnTo>
                  <a:pt x="174307" y="69926"/>
                </a:lnTo>
                <a:lnTo>
                  <a:pt x="226021" y="69926"/>
                </a:lnTo>
                <a:lnTo>
                  <a:pt x="226021" y="4368"/>
                </a:lnTo>
                <a:close/>
              </a:path>
              <a:path w="1019810" h="345440">
                <a:moveTo>
                  <a:pt x="513029" y="213131"/>
                </a:moveTo>
                <a:lnTo>
                  <a:pt x="254876" y="213131"/>
                </a:lnTo>
                <a:lnTo>
                  <a:pt x="254876" y="345376"/>
                </a:lnTo>
                <a:lnTo>
                  <a:pt x="308216" y="345376"/>
                </a:lnTo>
                <a:lnTo>
                  <a:pt x="308216" y="262534"/>
                </a:lnTo>
                <a:lnTo>
                  <a:pt x="513029" y="262534"/>
                </a:lnTo>
                <a:lnTo>
                  <a:pt x="513029" y="213131"/>
                </a:lnTo>
                <a:close/>
              </a:path>
              <a:path w="1019810" h="345440">
                <a:moveTo>
                  <a:pt x="513029" y="262534"/>
                </a:moveTo>
                <a:lnTo>
                  <a:pt x="459257" y="262534"/>
                </a:lnTo>
                <a:lnTo>
                  <a:pt x="459257" y="345376"/>
                </a:lnTo>
                <a:lnTo>
                  <a:pt x="513029" y="345376"/>
                </a:lnTo>
                <a:lnTo>
                  <a:pt x="513029" y="262534"/>
                </a:lnTo>
                <a:close/>
              </a:path>
              <a:path w="1019810" h="345440">
                <a:moveTo>
                  <a:pt x="478713" y="4368"/>
                </a:moveTo>
                <a:lnTo>
                  <a:pt x="335864" y="4368"/>
                </a:lnTo>
                <a:lnTo>
                  <a:pt x="335192" y="26969"/>
                </a:lnTo>
                <a:lnTo>
                  <a:pt x="333730" y="48310"/>
                </a:lnTo>
                <a:lnTo>
                  <a:pt x="328434" y="87223"/>
                </a:lnTo>
                <a:lnTo>
                  <a:pt x="314640" y="139910"/>
                </a:lnTo>
                <a:lnTo>
                  <a:pt x="294332" y="187194"/>
                </a:lnTo>
                <a:lnTo>
                  <a:pt x="278269" y="213131"/>
                </a:lnTo>
                <a:lnTo>
                  <a:pt x="338810" y="213131"/>
                </a:lnTo>
                <a:lnTo>
                  <a:pt x="357289" y="173888"/>
                </a:lnTo>
                <a:lnTo>
                  <a:pt x="373041" y="126159"/>
                </a:lnTo>
                <a:lnTo>
                  <a:pt x="383103" y="78205"/>
                </a:lnTo>
                <a:lnTo>
                  <a:pt x="386143" y="51803"/>
                </a:lnTo>
                <a:lnTo>
                  <a:pt x="478713" y="51803"/>
                </a:lnTo>
                <a:lnTo>
                  <a:pt x="478713" y="4368"/>
                </a:lnTo>
                <a:close/>
              </a:path>
              <a:path w="1019810" h="345440">
                <a:moveTo>
                  <a:pt x="478713" y="51803"/>
                </a:moveTo>
                <a:lnTo>
                  <a:pt x="424942" y="51803"/>
                </a:lnTo>
                <a:lnTo>
                  <a:pt x="424942" y="213131"/>
                </a:lnTo>
                <a:lnTo>
                  <a:pt x="478713" y="213131"/>
                </a:lnTo>
                <a:lnTo>
                  <a:pt x="478713" y="51803"/>
                </a:lnTo>
                <a:close/>
              </a:path>
              <a:path w="1019810" h="345440">
                <a:moveTo>
                  <a:pt x="643420" y="0"/>
                </a:moveTo>
                <a:lnTo>
                  <a:pt x="596105" y="9472"/>
                </a:lnTo>
                <a:lnTo>
                  <a:pt x="559536" y="36995"/>
                </a:lnTo>
                <a:lnTo>
                  <a:pt x="536424" y="79888"/>
                </a:lnTo>
                <a:lnTo>
                  <a:pt x="528548" y="135204"/>
                </a:lnTo>
                <a:lnTo>
                  <a:pt x="529505" y="155366"/>
                </a:lnTo>
                <a:lnTo>
                  <a:pt x="543852" y="206679"/>
                </a:lnTo>
                <a:lnTo>
                  <a:pt x="574041" y="243012"/>
                </a:lnTo>
                <a:lnTo>
                  <a:pt x="617470" y="263075"/>
                </a:lnTo>
                <a:lnTo>
                  <a:pt x="652170" y="266903"/>
                </a:lnTo>
                <a:lnTo>
                  <a:pt x="664381" y="266657"/>
                </a:lnTo>
                <a:lnTo>
                  <a:pt x="705862" y="260558"/>
                </a:lnTo>
                <a:lnTo>
                  <a:pt x="739495" y="248107"/>
                </a:lnTo>
                <a:lnTo>
                  <a:pt x="739495" y="217284"/>
                </a:lnTo>
                <a:lnTo>
                  <a:pt x="653694" y="217284"/>
                </a:lnTo>
                <a:lnTo>
                  <a:pt x="638187" y="216081"/>
                </a:lnTo>
                <a:lnTo>
                  <a:pt x="602983" y="198043"/>
                </a:lnTo>
                <a:lnTo>
                  <a:pt x="586134" y="163494"/>
                </a:lnTo>
                <a:lnTo>
                  <a:pt x="584835" y="149517"/>
                </a:lnTo>
                <a:lnTo>
                  <a:pt x="750201" y="149517"/>
                </a:lnTo>
                <a:lnTo>
                  <a:pt x="750095" y="115468"/>
                </a:lnTo>
                <a:lnTo>
                  <a:pt x="749454" y="101866"/>
                </a:lnTo>
                <a:lnTo>
                  <a:pt x="586371" y="101866"/>
                </a:lnTo>
                <a:lnTo>
                  <a:pt x="588159" y="91715"/>
                </a:lnTo>
                <a:lnTo>
                  <a:pt x="611264" y="57531"/>
                </a:lnTo>
                <a:lnTo>
                  <a:pt x="642988" y="48310"/>
                </a:lnTo>
                <a:lnTo>
                  <a:pt x="732952" y="48310"/>
                </a:lnTo>
                <a:lnTo>
                  <a:pt x="730516" y="43948"/>
                </a:lnTo>
                <a:lnTo>
                  <a:pt x="700798" y="14973"/>
                </a:lnTo>
                <a:lnTo>
                  <a:pt x="659464" y="935"/>
                </a:lnTo>
                <a:lnTo>
                  <a:pt x="643420" y="0"/>
                </a:lnTo>
                <a:close/>
              </a:path>
              <a:path w="1019810" h="345440">
                <a:moveTo>
                  <a:pt x="739495" y="196075"/>
                </a:moveTo>
                <a:lnTo>
                  <a:pt x="701046" y="210789"/>
                </a:lnTo>
                <a:lnTo>
                  <a:pt x="653694" y="217284"/>
                </a:lnTo>
                <a:lnTo>
                  <a:pt x="739495" y="217284"/>
                </a:lnTo>
                <a:lnTo>
                  <a:pt x="739495" y="196075"/>
                </a:lnTo>
                <a:close/>
              </a:path>
              <a:path w="1019810" h="345440">
                <a:moveTo>
                  <a:pt x="732952" y="48310"/>
                </a:moveTo>
                <a:lnTo>
                  <a:pt x="642988" y="48310"/>
                </a:lnTo>
                <a:lnTo>
                  <a:pt x="651351" y="48775"/>
                </a:lnTo>
                <a:lnTo>
                  <a:pt x="658856" y="50168"/>
                </a:lnTo>
                <a:lnTo>
                  <a:pt x="687679" y="77381"/>
                </a:lnTo>
                <a:lnTo>
                  <a:pt x="693483" y="101866"/>
                </a:lnTo>
                <a:lnTo>
                  <a:pt x="749454" y="101866"/>
                </a:lnTo>
                <a:lnTo>
                  <a:pt x="749408" y="100897"/>
                </a:lnTo>
                <a:lnTo>
                  <a:pt x="747031" y="85090"/>
                </a:lnTo>
                <a:lnTo>
                  <a:pt x="743070" y="70292"/>
                </a:lnTo>
                <a:lnTo>
                  <a:pt x="737527" y="56502"/>
                </a:lnTo>
                <a:lnTo>
                  <a:pt x="732952" y="48310"/>
                </a:lnTo>
                <a:close/>
              </a:path>
              <a:path w="1019810" h="345440">
                <a:moveTo>
                  <a:pt x="846391" y="4368"/>
                </a:moveTo>
                <a:lnTo>
                  <a:pt x="793267" y="4368"/>
                </a:lnTo>
                <a:lnTo>
                  <a:pt x="793267" y="262534"/>
                </a:lnTo>
                <a:lnTo>
                  <a:pt x="852398" y="262534"/>
                </a:lnTo>
                <a:lnTo>
                  <a:pt x="891403" y="197307"/>
                </a:lnTo>
                <a:lnTo>
                  <a:pt x="845146" y="197307"/>
                </a:lnTo>
                <a:lnTo>
                  <a:pt x="845794" y="185432"/>
                </a:lnTo>
                <a:lnTo>
                  <a:pt x="846023" y="180517"/>
                </a:lnTo>
                <a:lnTo>
                  <a:pt x="846315" y="171119"/>
                </a:lnTo>
                <a:lnTo>
                  <a:pt x="846391" y="4368"/>
                </a:lnTo>
                <a:close/>
              </a:path>
              <a:path w="1019810" h="345440">
                <a:moveTo>
                  <a:pt x="1019289" y="69926"/>
                </a:moveTo>
                <a:lnTo>
                  <a:pt x="967574" y="69926"/>
                </a:lnTo>
                <a:lnTo>
                  <a:pt x="967346" y="75920"/>
                </a:lnTo>
                <a:lnTo>
                  <a:pt x="967168" y="82003"/>
                </a:lnTo>
                <a:lnTo>
                  <a:pt x="966901" y="95554"/>
                </a:lnTo>
                <a:lnTo>
                  <a:pt x="966825" y="262534"/>
                </a:lnTo>
                <a:lnTo>
                  <a:pt x="1019289" y="262534"/>
                </a:lnTo>
                <a:lnTo>
                  <a:pt x="1019289" y="69926"/>
                </a:lnTo>
                <a:close/>
              </a:path>
              <a:path w="1019810" h="345440">
                <a:moveTo>
                  <a:pt x="1019289" y="4368"/>
                </a:moveTo>
                <a:lnTo>
                  <a:pt x="960374" y="4368"/>
                </a:lnTo>
                <a:lnTo>
                  <a:pt x="845146" y="197307"/>
                </a:lnTo>
                <a:lnTo>
                  <a:pt x="891403" y="197307"/>
                </a:lnTo>
                <a:lnTo>
                  <a:pt x="967574" y="69926"/>
                </a:lnTo>
                <a:lnTo>
                  <a:pt x="1019289" y="69926"/>
                </a:lnTo>
                <a:lnTo>
                  <a:pt x="1019289" y="4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4462310" y="4941760"/>
            <a:ext cx="8628380" cy="27057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05790" marR="5200650" indent="-539115">
              <a:lnSpc>
                <a:spcPct val="100000"/>
              </a:lnSpc>
              <a:spcBef>
                <a:spcPts val="125"/>
              </a:spcBef>
            </a:pPr>
            <a:r>
              <a:rPr dirty="0" sz="3500" spc="229">
                <a:solidFill>
                  <a:srgbClr val="FFFFFF"/>
                </a:solidFill>
                <a:latin typeface="Corbel"/>
                <a:cs typeface="Corbel"/>
              </a:rPr>
              <a:t>почувствовали </a:t>
            </a:r>
            <a:r>
              <a:rPr dirty="0" sz="3500" spc="200">
                <a:solidFill>
                  <a:srgbClr val="FFFFFF"/>
                </a:solidFill>
                <a:latin typeface="Corbel"/>
                <a:cs typeface="Corbel"/>
              </a:rPr>
              <a:t>насладились</a:t>
            </a:r>
            <a:endParaRPr sz="35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dirty="0" sz="3500" spc="210">
                <a:solidFill>
                  <a:srgbClr val="FFFFFF"/>
                </a:solidFill>
                <a:latin typeface="Corbel"/>
                <a:cs typeface="Corbel"/>
              </a:rPr>
              <a:t>Продолжайте</a:t>
            </a:r>
            <a:r>
              <a:rPr dirty="0" sz="3500" spc="229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275">
                <a:solidFill>
                  <a:srgbClr val="FFFFFF"/>
                </a:solidFill>
                <a:latin typeface="Corbel"/>
                <a:cs typeface="Corbel"/>
              </a:rPr>
              <a:t>воплощать</a:t>
            </a:r>
            <a:r>
              <a:rPr dirty="0" sz="3500" spc="23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225">
                <a:solidFill>
                  <a:srgbClr val="FFFFFF"/>
                </a:solidFill>
                <a:latin typeface="Corbel"/>
                <a:cs typeface="Corbel"/>
              </a:rPr>
              <a:t>свои</a:t>
            </a:r>
            <a:endParaRPr sz="3500">
              <a:latin typeface="Corbel"/>
              <a:cs typeface="Corbel"/>
            </a:endParaRPr>
          </a:p>
          <a:p>
            <a:pPr marL="1927860">
              <a:lnSpc>
                <a:spcPct val="100000"/>
              </a:lnSpc>
              <a:spcBef>
                <a:spcPts val="75"/>
              </a:spcBef>
            </a:pPr>
            <a:r>
              <a:rPr dirty="0" sz="3500" spc="305">
                <a:solidFill>
                  <a:srgbClr val="FFFFFF"/>
                </a:solidFill>
                <a:latin typeface="Corbel"/>
                <a:cs typeface="Corbel"/>
              </a:rPr>
              <a:t>в</a:t>
            </a:r>
            <a:r>
              <a:rPr dirty="0" sz="3500" spc="22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295">
                <a:solidFill>
                  <a:srgbClr val="FFFFFF"/>
                </a:solidFill>
                <a:latin typeface="Corbel"/>
                <a:cs typeface="Corbel"/>
              </a:rPr>
              <a:t>жизнь</a:t>
            </a:r>
            <a:r>
              <a:rPr dirty="0" sz="3500" spc="229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325">
                <a:solidFill>
                  <a:srgbClr val="FFFFFF"/>
                </a:solidFill>
                <a:latin typeface="Corbel"/>
                <a:cs typeface="Corbel"/>
              </a:rPr>
              <a:t>и</a:t>
            </a:r>
            <a:r>
              <a:rPr dirty="0" sz="3500" spc="229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225">
                <a:solidFill>
                  <a:srgbClr val="FFFFFF"/>
                </a:solidFill>
                <a:latin typeface="Corbel"/>
                <a:cs typeface="Corbel"/>
              </a:rPr>
              <a:t>погружайтесь</a:t>
            </a:r>
            <a:r>
              <a:rPr dirty="0" sz="3500" spc="229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305">
                <a:solidFill>
                  <a:srgbClr val="FFFFFF"/>
                </a:solidFill>
                <a:latin typeface="Corbel"/>
                <a:cs typeface="Corbel"/>
              </a:rPr>
              <a:t>в</a:t>
            </a:r>
            <a:r>
              <a:rPr dirty="0" sz="3500" spc="229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295">
                <a:solidFill>
                  <a:srgbClr val="FFFFFF"/>
                </a:solidFill>
                <a:latin typeface="Corbel"/>
                <a:cs typeface="Corbel"/>
              </a:rPr>
              <a:t>мир</a:t>
            </a:r>
            <a:endParaRPr sz="3500">
              <a:latin typeface="Corbel"/>
              <a:cs typeface="Corbel"/>
            </a:endParaRPr>
          </a:p>
          <a:p>
            <a:pPr marL="4067175">
              <a:lnSpc>
                <a:spcPct val="100000"/>
              </a:lnSpc>
            </a:pPr>
            <a:r>
              <a:rPr dirty="0" sz="3500" spc="135">
                <a:solidFill>
                  <a:srgbClr val="FFFFFF"/>
                </a:solidFill>
                <a:latin typeface="Corbel"/>
                <a:cs typeface="Corbel"/>
              </a:rPr>
              <a:t>с</a:t>
            </a:r>
            <a:r>
              <a:rPr dirty="0" sz="3500" spc="21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500" spc="190">
                <a:solidFill>
                  <a:srgbClr val="FFFFFF"/>
                </a:solidFill>
                <a:latin typeface="Corbel"/>
                <a:cs typeface="Corbel"/>
              </a:rPr>
              <a:t>удовольствием!</a:t>
            </a:r>
            <a:endParaRPr sz="3500">
              <a:latin typeface="Corbel"/>
              <a:cs typeface="Corbe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880519" y="1922767"/>
            <a:ext cx="583882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110"/>
              <a:t>Заключение</a:t>
            </a:r>
            <a:endParaRPr sz="7500"/>
          </a:p>
        </p:txBody>
      </p:sp>
      <p:sp>
        <p:nvSpPr>
          <p:cNvPr id="22" name="object 22" descr="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92200" y="1657922"/>
            <a:ext cx="4122420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-10"/>
              <a:t>Введение</a:t>
            </a:r>
            <a:endParaRPr sz="6750"/>
          </a:p>
        </p:txBody>
      </p:sp>
      <p:grpSp>
        <p:nvGrpSpPr>
          <p:cNvPr id="8" name="object 8" descr=""/>
          <p:cNvGrpSpPr/>
          <p:nvPr/>
        </p:nvGrpSpPr>
        <p:grpSpPr>
          <a:xfrm>
            <a:off x="13496925" y="3511245"/>
            <a:ext cx="4396740" cy="3232785"/>
            <a:chOff x="13496925" y="3511245"/>
            <a:chExt cx="4396740" cy="323278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63265" y="3511245"/>
              <a:ext cx="1930019" cy="35528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05586" y="3992981"/>
              <a:ext cx="2148332" cy="28312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6925" y="4812131"/>
              <a:ext cx="4090924" cy="28312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4694" y="6386284"/>
              <a:ext cx="3868420" cy="357136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2192978" y="3428886"/>
            <a:ext cx="5730240" cy="33134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9"/>
              </a:lnSpc>
              <a:spcBef>
                <a:spcPts val="100"/>
              </a:spcBef>
            </a:pPr>
            <a:r>
              <a:rPr dirty="0" sz="2700" spc="120">
                <a:solidFill>
                  <a:srgbClr val="FFFFFF"/>
                </a:solidFill>
                <a:latin typeface="Corbel"/>
                <a:cs typeface="Corbel"/>
              </a:rPr>
              <a:t>Добро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пожаловать </a:t>
            </a:r>
            <a:r>
              <a:rPr dirty="0" sz="2700" spc="195">
                <a:solidFill>
                  <a:srgbClr val="FFFFFF"/>
                </a:solidFill>
                <a:latin typeface="Corbel"/>
                <a:cs typeface="Corbel"/>
              </a:rPr>
              <a:t>на</a:t>
            </a:r>
            <a:endParaRPr sz="2700">
              <a:latin typeface="Corbel"/>
              <a:cs typeface="Corbel"/>
            </a:endParaRPr>
          </a:p>
          <a:p>
            <a:pPr algn="r" marL="171450" marR="5080" indent="3573779">
              <a:lnSpc>
                <a:spcPts val="3229"/>
              </a:lnSpc>
              <a:spcBef>
                <a:spcPts val="105"/>
              </a:spcBef>
            </a:pPr>
            <a:r>
              <a:rPr dirty="0" sz="2700" spc="210">
                <a:solidFill>
                  <a:srgbClr val="FFFFFF"/>
                </a:solidFill>
                <a:latin typeface="Corbel"/>
                <a:cs typeface="Corbel"/>
              </a:rPr>
              <a:t>по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вязанию </a:t>
            </a:r>
            <a:r>
              <a:rPr dirty="0" sz="2700" spc="120">
                <a:solidFill>
                  <a:srgbClr val="FFFFFF"/>
                </a:solidFill>
                <a:latin typeface="Corbel"/>
                <a:cs typeface="Corbel"/>
              </a:rPr>
              <a:t>скульптур!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Corbel"/>
                <a:cs typeface="Corbel"/>
              </a:rPr>
              <a:t>Давайте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погрузимся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в</a:t>
            </a:r>
            <a:endParaRPr sz="2700">
              <a:latin typeface="Corbel"/>
              <a:cs typeface="Corbel"/>
            </a:endParaRPr>
          </a:p>
          <a:p>
            <a:pPr algn="r" marR="6350">
              <a:lnSpc>
                <a:spcPts val="3115"/>
              </a:lnSpc>
            </a:pP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и</a:t>
            </a:r>
            <a:endParaRPr sz="2700">
              <a:latin typeface="Corbel"/>
              <a:cs typeface="Corbel"/>
            </a:endParaRPr>
          </a:p>
          <a:p>
            <a:pPr algn="r" marL="334645" marR="5715" indent="1274445">
              <a:lnSpc>
                <a:spcPts val="3229"/>
              </a:lnSpc>
              <a:spcBef>
                <a:spcPts val="155"/>
              </a:spcBef>
              <a:tabLst>
                <a:tab pos="4993640" algn="l"/>
              </a:tabLst>
            </a:pPr>
            <a:r>
              <a:rPr dirty="0" sz="2700" spc="120">
                <a:solidFill>
                  <a:srgbClr val="FFFFFF"/>
                </a:solidFill>
                <a:latin typeface="Corbel"/>
                <a:cs typeface="Corbel"/>
              </a:rPr>
              <a:t>создадим</a:t>
            </a:r>
            <a:r>
              <a:rPr dirty="0" sz="2700" spc="19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Corbel"/>
                <a:cs typeface="Corbel"/>
              </a:rPr>
              <a:t>удивительные произведения!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Приготовьтесь </a:t>
            </a:r>
            <a:r>
              <a:rPr dirty="0" sz="2700" spc="50">
                <a:solidFill>
                  <a:srgbClr val="FFFFFF"/>
                </a:solidFill>
                <a:latin typeface="Corbel"/>
                <a:cs typeface="Corbel"/>
              </a:rPr>
              <a:t>к 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увлекательному</a:t>
            </a:r>
            <a:r>
              <a:rPr dirty="0" sz="2700" spc="19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путешествию</a:t>
            </a:r>
            <a:r>
              <a:rPr dirty="0" sz="2700" spc="19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в </a:t>
            </a:r>
            <a:r>
              <a:rPr dirty="0" sz="2700" spc="204">
                <a:solidFill>
                  <a:srgbClr val="FFFFFF"/>
                </a:solidFill>
                <a:latin typeface="Corbel"/>
                <a:cs typeface="Corbel"/>
              </a:rPr>
              <a:t>мир</a:t>
            </a:r>
            <a:r>
              <a:rPr dirty="0" sz="2700">
                <a:solidFill>
                  <a:srgbClr val="FFFFFF"/>
                </a:solidFill>
                <a:latin typeface="Corbel"/>
                <a:cs typeface="Corbel"/>
              </a:rPr>
              <a:t>	</a:t>
            </a:r>
            <a:r>
              <a:rPr dirty="0" sz="2700" spc="-6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3" y="1086637"/>
            <a:ext cx="8097520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125"/>
              <a:t>Выбор</a:t>
            </a:r>
            <a:r>
              <a:rPr dirty="0" sz="6750" spc="-415"/>
              <a:t> </a:t>
            </a:r>
            <a:r>
              <a:rPr dirty="0" sz="6750" spc="-10"/>
              <a:t>материалов</a:t>
            </a:r>
            <a:endParaRPr sz="67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3902" y="3302419"/>
            <a:ext cx="2143734" cy="28312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62352" y="3711994"/>
            <a:ext cx="3224568" cy="26454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05313" y="4531144"/>
            <a:ext cx="4279671" cy="28362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23977" y="4950244"/>
            <a:ext cx="1603121" cy="28312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620341" y="3147898"/>
            <a:ext cx="6083300" cy="846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35"/>
              </a:lnSpc>
              <a:spcBef>
                <a:spcPts val="100"/>
              </a:spcBef>
              <a:tabLst>
                <a:tab pos="5851525" algn="l"/>
              </a:tabLst>
            </a:pPr>
            <a:r>
              <a:rPr dirty="0" sz="2700">
                <a:solidFill>
                  <a:srgbClr val="FFFFFF"/>
                </a:solidFill>
                <a:latin typeface="Corbel"/>
                <a:cs typeface="Corbel"/>
              </a:rPr>
              <a:t>Для</a:t>
            </a:r>
            <a:r>
              <a:rPr dirty="0" sz="2700" spc="21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00">
                <a:solidFill>
                  <a:srgbClr val="FFFFFF"/>
                </a:solidFill>
                <a:latin typeface="Corbel"/>
                <a:cs typeface="Corbel"/>
              </a:rPr>
              <a:t>начала</a:t>
            </a:r>
            <a:r>
              <a:rPr dirty="0" sz="2700" spc="22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04">
                <a:solidFill>
                  <a:srgbClr val="FFFFFF"/>
                </a:solidFill>
                <a:latin typeface="Corbel"/>
                <a:cs typeface="Corbel"/>
              </a:rPr>
              <a:t>выберем</a:t>
            </a:r>
            <a:r>
              <a:rPr dirty="0" sz="2700">
                <a:solidFill>
                  <a:srgbClr val="FFFFFF"/>
                </a:solidFill>
                <a:latin typeface="Corbel"/>
                <a:cs typeface="Corbel"/>
              </a:rPr>
              <a:t>	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и</a:t>
            </a:r>
            <a:endParaRPr sz="2700">
              <a:latin typeface="Corbel"/>
              <a:cs typeface="Corbel"/>
            </a:endParaRPr>
          </a:p>
          <a:p>
            <a:pPr marL="3281679">
              <a:lnSpc>
                <a:spcPts val="3229"/>
              </a:lnSpc>
            </a:pPr>
            <a:r>
              <a:rPr dirty="0" sz="270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Важно</a:t>
            </a:r>
            <a:endParaRPr sz="2700">
              <a:latin typeface="Corbel"/>
              <a:cs typeface="Corbe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52141" y="5359819"/>
            <a:ext cx="2733649" cy="283121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4986127" y="4376623"/>
            <a:ext cx="11557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5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620302" y="3967048"/>
            <a:ext cx="6180455" cy="167513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276860">
              <a:lnSpc>
                <a:spcPts val="3229"/>
              </a:lnSpc>
              <a:spcBef>
                <a:spcPts val="215"/>
              </a:spcBef>
            </a:pP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использовать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материалы,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Corbel"/>
                <a:cs typeface="Corbel"/>
              </a:rPr>
              <a:t>которые </a:t>
            </a: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подчеркнут</a:t>
            </a:r>
            <a:endParaRPr sz="2700">
              <a:latin typeface="Corbel"/>
              <a:cs typeface="Corbel"/>
            </a:endParaRPr>
          </a:p>
          <a:p>
            <a:pPr marL="12700">
              <a:lnSpc>
                <a:spcPts val="3180"/>
              </a:lnSpc>
            </a:pPr>
            <a:r>
              <a:rPr dirty="0" sz="2700" spc="135">
                <a:solidFill>
                  <a:srgbClr val="FFFFFF"/>
                </a:solidFill>
                <a:latin typeface="Corbel"/>
                <a:cs typeface="Corbel"/>
              </a:rPr>
              <a:t>Пусть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75">
                <a:solidFill>
                  <a:srgbClr val="FFFFFF"/>
                </a:solidFill>
                <a:latin typeface="Corbel"/>
                <a:cs typeface="Corbel"/>
              </a:rPr>
              <a:t>ваш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20">
                <a:solidFill>
                  <a:srgbClr val="FFFFFF"/>
                </a:solidFill>
                <a:latin typeface="Corbel"/>
                <a:cs typeface="Corbel"/>
              </a:rPr>
              <a:t>выбор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45">
                <a:solidFill>
                  <a:srgbClr val="FFFFFF"/>
                </a:solidFill>
                <a:latin typeface="Corbel"/>
                <a:cs typeface="Corbel"/>
              </a:rPr>
              <a:t>отразит</a:t>
            </a:r>
            <a:endParaRPr sz="2700">
              <a:latin typeface="Corbel"/>
              <a:cs typeface="Corbel"/>
            </a:endParaRPr>
          </a:p>
          <a:p>
            <a:pPr marL="2858770">
              <a:lnSpc>
                <a:spcPts val="3229"/>
              </a:lnSpc>
            </a:pPr>
            <a:r>
              <a:rPr dirty="0" sz="2700" spc="210">
                <a:solidFill>
                  <a:srgbClr val="FFFFFF"/>
                </a:solidFill>
                <a:latin typeface="Corbel"/>
                <a:cs typeface="Corbel"/>
              </a:rPr>
              <a:t>вашего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творчества.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 descr="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 descr="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1"/>
                  </a:lnTo>
                  <a:lnTo>
                    <a:pt x="4354499" y="3485131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33975" y="2143023"/>
            <a:ext cx="7787005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114"/>
              <a:t>Изучение</a:t>
            </a:r>
            <a:r>
              <a:rPr dirty="0" sz="6750" spc="-409"/>
              <a:t> </a:t>
            </a:r>
            <a:r>
              <a:rPr dirty="0" sz="6750" spc="-55"/>
              <a:t>техники</a:t>
            </a:r>
            <a:endParaRPr sz="6750"/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6355" y="6125908"/>
            <a:ext cx="2948051" cy="28362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6298" y="4887658"/>
            <a:ext cx="2798622" cy="20444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3160" y="6535484"/>
            <a:ext cx="1921446" cy="28313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0628" y="6872897"/>
            <a:ext cx="2393276" cy="27660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611798" y="3914000"/>
            <a:ext cx="6014720" cy="33134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1663064">
              <a:lnSpc>
                <a:spcPct val="100099"/>
              </a:lnSpc>
              <a:spcBef>
                <a:spcPts val="95"/>
              </a:spcBef>
              <a:tabLst>
                <a:tab pos="5908040" algn="l"/>
              </a:tabLst>
            </a:pPr>
            <a:r>
              <a:rPr dirty="0" sz="2700" spc="135">
                <a:solidFill>
                  <a:srgbClr val="FFFFFF"/>
                </a:solidFill>
                <a:latin typeface="Corbel"/>
                <a:cs typeface="Corbel"/>
              </a:rPr>
              <a:t>Прежде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40">
                <a:solidFill>
                  <a:srgbClr val="FFFFFF"/>
                </a:solidFill>
                <a:latin typeface="Corbel"/>
                <a:cs typeface="Corbel"/>
              </a:rPr>
              <a:t>чем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приступить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Corbel"/>
                <a:cs typeface="Corbel"/>
              </a:rPr>
              <a:t>к </a:t>
            </a: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созданию</a:t>
            </a:r>
            <a:r>
              <a:rPr dirty="0" sz="2700" spc="19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Corbel"/>
                <a:cs typeface="Corbel"/>
              </a:rPr>
              <a:t>скульптуры,</a:t>
            </a:r>
            <a:r>
              <a:rPr dirty="0" sz="2700" spc="19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Corbel"/>
                <a:cs typeface="Corbel"/>
              </a:rPr>
              <a:t>давайте </a:t>
            </a:r>
            <a:r>
              <a:rPr dirty="0" sz="2700" spc="204">
                <a:solidFill>
                  <a:srgbClr val="FFFFFF"/>
                </a:solidFill>
                <a:latin typeface="Corbel"/>
                <a:cs typeface="Corbel"/>
              </a:rPr>
              <a:t>изучим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00">
                <a:solidFill>
                  <a:srgbClr val="FFFFFF"/>
                </a:solidFill>
                <a:latin typeface="Corbel"/>
                <a:cs typeface="Corbel"/>
              </a:rPr>
              <a:t>основные</a:t>
            </a:r>
            <a:r>
              <a:rPr dirty="0" sz="2700">
                <a:solidFill>
                  <a:srgbClr val="FFFFFF"/>
                </a:solidFill>
                <a:latin typeface="Corbel"/>
                <a:cs typeface="Corbel"/>
              </a:rPr>
              <a:t>	</a:t>
            </a:r>
            <a:r>
              <a:rPr dirty="0" sz="2700" spc="-50">
                <a:solidFill>
                  <a:srgbClr val="FFFFFF"/>
                </a:solidFill>
                <a:latin typeface="Corbel"/>
                <a:cs typeface="Corbel"/>
              </a:rPr>
              <a:t>. </a:t>
            </a:r>
            <a:r>
              <a:rPr dirty="0" sz="2700" spc="195">
                <a:solidFill>
                  <a:srgbClr val="FFFFFF"/>
                </a:solidFill>
                <a:latin typeface="Corbel"/>
                <a:cs typeface="Corbel"/>
              </a:rPr>
              <a:t>Уверенное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владение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техникой 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позволит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20">
                <a:solidFill>
                  <a:srgbClr val="FFFFFF"/>
                </a:solidFill>
                <a:latin typeface="Corbel"/>
                <a:cs typeface="Corbel"/>
              </a:rPr>
              <a:t>нам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воплотить</a:t>
            </a:r>
            <a:endParaRPr sz="2700">
              <a:latin typeface="Corbel"/>
              <a:cs typeface="Corbel"/>
            </a:endParaRPr>
          </a:p>
          <a:p>
            <a:pPr algn="r" marR="7620">
              <a:lnSpc>
                <a:spcPts val="3220"/>
              </a:lnSpc>
            </a:pPr>
            <a:r>
              <a:rPr dirty="0" sz="2700" spc="225">
                <a:solidFill>
                  <a:srgbClr val="FFFFFF"/>
                </a:solidFill>
                <a:latin typeface="Corbel"/>
                <a:cs typeface="Corbel"/>
              </a:rPr>
              <a:t>в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 жизнь.</a:t>
            </a:r>
            <a:endParaRPr sz="2700">
              <a:latin typeface="Corbel"/>
              <a:cs typeface="Corbel"/>
            </a:endParaRPr>
          </a:p>
          <a:p>
            <a:pPr marL="965835">
              <a:lnSpc>
                <a:spcPts val="3225"/>
              </a:lnSpc>
            </a:pP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Погрузимся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25">
                <a:solidFill>
                  <a:srgbClr val="FFFFFF"/>
                </a:solidFill>
                <a:latin typeface="Corbel"/>
                <a:cs typeface="Corbel"/>
              </a:rPr>
              <a:t>в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04">
                <a:solidFill>
                  <a:srgbClr val="FFFFFF"/>
                </a:solidFill>
                <a:latin typeface="Corbel"/>
                <a:cs typeface="Corbel"/>
              </a:rPr>
              <a:t>мир</a:t>
            </a:r>
            <a:endParaRPr sz="2700">
              <a:latin typeface="Corbel"/>
              <a:cs typeface="Corbel"/>
            </a:endParaRPr>
          </a:p>
          <a:p>
            <a:pPr marL="5907405">
              <a:lnSpc>
                <a:spcPts val="3235"/>
              </a:lnSpc>
            </a:pPr>
            <a:r>
              <a:rPr dirty="0" sz="2700" spc="-50">
                <a:solidFill>
                  <a:srgbClr val="FFFFFF"/>
                </a:solidFill>
                <a:latin typeface="Corbel"/>
                <a:cs typeface="Corbel"/>
              </a:rPr>
              <a:t>!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 descr=""/>
            <p:cNvSpPr/>
            <p:nvPr/>
          </p:nvSpPr>
          <p:spPr>
            <a:xfrm>
              <a:off x="2067496" y="1715008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37" y="1035240"/>
            <a:ext cx="4892675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dirty="0" sz="4400"/>
              <a:t>Инспирация</a:t>
            </a:r>
            <a:r>
              <a:rPr dirty="0" sz="4400" spc="-5"/>
              <a:t> </a:t>
            </a:r>
            <a:r>
              <a:rPr dirty="0" sz="4400" spc="-25"/>
              <a:t>из </a:t>
            </a:r>
            <a:r>
              <a:rPr dirty="0" sz="4400" spc="-105"/>
              <a:t>подводного</a:t>
            </a:r>
            <a:r>
              <a:rPr dirty="0" sz="4400" spc="-254"/>
              <a:t> </a:t>
            </a:r>
            <a:r>
              <a:rPr dirty="0" sz="4400" spc="-20"/>
              <a:t>мира</a:t>
            </a:r>
            <a:endParaRPr sz="44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17473" y="2936748"/>
            <a:ext cx="1488694" cy="35528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31223" y="3418484"/>
            <a:ext cx="2909468" cy="28312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31223" y="4656734"/>
            <a:ext cx="5341861" cy="28362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489223" y="2854388"/>
            <a:ext cx="6461760" cy="2903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35"/>
              </a:lnSpc>
              <a:spcBef>
                <a:spcPts val="100"/>
              </a:spcBef>
            </a:pPr>
            <a:r>
              <a:rPr dirty="0" sz="2700" spc="-105">
                <a:solidFill>
                  <a:srgbClr val="FFFFFF"/>
                </a:solidFill>
                <a:latin typeface="Verdana"/>
                <a:cs typeface="Verdana"/>
              </a:rPr>
              <a:t>Давайте</a:t>
            </a:r>
            <a:r>
              <a:rPr dirty="0" sz="27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вдохновимся</a:t>
            </a:r>
            <a:endParaRPr sz="2700">
              <a:latin typeface="Verdana"/>
              <a:cs typeface="Verdana"/>
            </a:endParaRPr>
          </a:p>
          <a:p>
            <a:pPr marL="12700" marR="5080" indent="2952115">
              <a:lnSpc>
                <a:spcPts val="3229"/>
              </a:lnSpc>
              <a:spcBef>
                <a:spcPts val="105"/>
              </a:spcBef>
            </a:pPr>
            <a:r>
              <a:rPr dirty="0" sz="270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Corbel"/>
                <a:cs typeface="Corbel"/>
              </a:rPr>
              <a:t>Исследуйте 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изображения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морских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Corbel"/>
                <a:cs typeface="Corbel"/>
              </a:rPr>
              <a:t>созданий, 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растений </a:t>
            </a:r>
            <a:r>
              <a:rPr dirty="0" sz="2700" spc="235">
                <a:solidFill>
                  <a:srgbClr val="FFFFFF"/>
                </a:solidFill>
                <a:latin typeface="Corbel"/>
                <a:cs typeface="Corbel"/>
              </a:rPr>
              <a:t>и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Corbel"/>
                <a:cs typeface="Corbel"/>
              </a:rPr>
              <a:t>кораллов,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04">
                <a:solidFill>
                  <a:srgbClr val="FFFFFF"/>
                </a:solidFill>
                <a:latin typeface="Corbel"/>
                <a:cs typeface="Corbel"/>
              </a:rPr>
              <a:t>чтобы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получить</a:t>
            </a:r>
            <a:endParaRPr sz="2700">
              <a:latin typeface="Corbel"/>
              <a:cs typeface="Corbel"/>
            </a:endParaRPr>
          </a:p>
          <a:p>
            <a:pPr marL="5388610">
              <a:lnSpc>
                <a:spcPts val="3175"/>
              </a:lnSpc>
            </a:pPr>
            <a:r>
              <a:rPr dirty="0" sz="2700" spc="-5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endParaRPr sz="2700">
              <a:latin typeface="Corbel"/>
              <a:cs typeface="Corbel"/>
            </a:endParaRPr>
          </a:p>
          <a:p>
            <a:pPr marL="12700" marR="139065">
              <a:lnSpc>
                <a:spcPts val="3229"/>
              </a:lnSpc>
              <a:spcBef>
                <a:spcPts val="100"/>
              </a:spcBef>
            </a:pP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Позвольте 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фантазии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Corbel"/>
                <a:cs typeface="Corbel"/>
              </a:rPr>
              <a:t>вести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вас </a:t>
            </a:r>
            <a:r>
              <a:rPr dirty="0" sz="2700" spc="225">
                <a:solidFill>
                  <a:srgbClr val="FFFFFF"/>
                </a:solidFill>
                <a:latin typeface="Corbel"/>
                <a:cs typeface="Corbel"/>
              </a:rPr>
              <a:t>в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Corbel"/>
                <a:cs typeface="Corbel"/>
              </a:rPr>
              <a:t>этом 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удивительном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творческом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Corbel"/>
                <a:cs typeface="Corbel"/>
              </a:rPr>
              <a:t>процессе.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 descr=""/>
            <p:cNvSpPr/>
            <p:nvPr/>
          </p:nvSpPr>
          <p:spPr>
            <a:xfrm>
              <a:off x="2067496" y="1715008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978090"/>
            <a:ext cx="4768215" cy="1911350"/>
          </a:xfrm>
          <a:prstGeom prst="rect"/>
        </p:spPr>
        <p:txBody>
          <a:bodyPr wrap="square" lIns="0" tIns="184150" rIns="0" bIns="0" rtlCol="0" vert="horz">
            <a:spAutoFit/>
          </a:bodyPr>
          <a:lstStyle/>
          <a:p>
            <a:pPr marL="12700" marR="5080">
              <a:lnSpc>
                <a:spcPts val="6750"/>
              </a:lnSpc>
              <a:spcBef>
                <a:spcPts val="1450"/>
              </a:spcBef>
            </a:pPr>
            <a:r>
              <a:rPr dirty="0" sz="6750" spc="70"/>
              <a:t>Начало </a:t>
            </a:r>
            <a:r>
              <a:rPr dirty="0" sz="6750" spc="45"/>
              <a:t>творчества</a:t>
            </a:r>
            <a:endParaRPr sz="675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47368" y="3418484"/>
            <a:ext cx="1160907" cy="28362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08452" y="3828059"/>
            <a:ext cx="2581300" cy="28362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03178" y="4237634"/>
            <a:ext cx="3753027" cy="28362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09702" y="5066309"/>
            <a:ext cx="2065401" cy="28312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31223" y="5475884"/>
            <a:ext cx="2172931" cy="264541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9489185" y="2854388"/>
            <a:ext cx="6788784" cy="290385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140970">
              <a:lnSpc>
                <a:spcPts val="3229"/>
              </a:lnSpc>
              <a:spcBef>
                <a:spcPts val="215"/>
              </a:spcBef>
            </a:pPr>
            <a:r>
              <a:rPr dirty="0" sz="2700" spc="-45">
                <a:solidFill>
                  <a:srgbClr val="FFFFFF"/>
                </a:solidFill>
                <a:latin typeface="Verdana"/>
                <a:cs typeface="Verdana"/>
              </a:rPr>
              <a:t>Пришло</a:t>
            </a:r>
            <a:r>
              <a:rPr dirty="0" sz="27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время</a:t>
            </a:r>
            <a:r>
              <a:rPr dirty="0" sz="27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Verdana"/>
                <a:cs typeface="Verdana"/>
              </a:rPr>
              <a:t>приступить</a:t>
            </a:r>
            <a:r>
              <a:rPr dirty="0" sz="27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215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dirty="0" sz="27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Verdana"/>
                <a:cs typeface="Verdana"/>
              </a:rPr>
              <a:t>созданию! </a:t>
            </a:r>
            <a:r>
              <a:rPr dirty="0" sz="2700" spc="125">
                <a:solidFill>
                  <a:srgbClr val="FFFFFF"/>
                </a:solidFill>
                <a:latin typeface="Corbel"/>
                <a:cs typeface="Corbel"/>
              </a:rPr>
              <a:t>Давайте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35">
                <a:solidFill>
                  <a:srgbClr val="FFFFFF"/>
                </a:solidFill>
                <a:latin typeface="Corbel"/>
                <a:cs typeface="Corbel"/>
              </a:rPr>
              <a:t>начнем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формировать</a:t>
            </a:r>
            <a:endParaRPr sz="2700">
              <a:latin typeface="Corbel"/>
              <a:cs typeface="Corbel"/>
            </a:endParaRPr>
          </a:p>
          <a:p>
            <a:pPr marL="2615565">
              <a:lnSpc>
                <a:spcPts val="3105"/>
              </a:lnSpc>
            </a:pPr>
            <a:r>
              <a:rPr dirty="0" sz="270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2700" spc="15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используя</a:t>
            </a:r>
            <a:r>
              <a:rPr dirty="0" sz="2700" spc="15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00">
                <a:solidFill>
                  <a:srgbClr val="FFFFFF"/>
                </a:solidFill>
                <a:latin typeface="Corbel"/>
                <a:cs typeface="Corbel"/>
              </a:rPr>
              <a:t>полученные</a:t>
            </a:r>
            <a:endParaRPr sz="2700">
              <a:latin typeface="Corbel"/>
              <a:cs typeface="Corbel"/>
            </a:endParaRPr>
          </a:p>
          <a:p>
            <a:pPr marL="12700">
              <a:lnSpc>
                <a:spcPts val="3229"/>
              </a:lnSpc>
              <a:tabLst>
                <a:tab pos="5371465" algn="l"/>
              </a:tabLst>
            </a:pPr>
            <a:r>
              <a:rPr dirty="0" sz="2700" spc="200">
                <a:solidFill>
                  <a:srgbClr val="FFFFFF"/>
                </a:solidFill>
                <a:latin typeface="Corbel"/>
                <a:cs typeface="Corbel"/>
              </a:rPr>
              <a:t>знания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 и</a:t>
            </a:r>
            <a:r>
              <a:rPr dirty="0" sz="2700">
                <a:solidFill>
                  <a:srgbClr val="FFFFFF"/>
                </a:solidFill>
                <a:latin typeface="Corbel"/>
                <a:cs typeface="Corbel"/>
              </a:rPr>
              <a:t>	</a:t>
            </a:r>
            <a:r>
              <a:rPr dirty="0" sz="2700" spc="-5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endParaRPr sz="2700">
              <a:latin typeface="Corbel"/>
              <a:cs typeface="Corbel"/>
            </a:endParaRPr>
          </a:p>
          <a:p>
            <a:pPr marL="12700" marR="5080">
              <a:lnSpc>
                <a:spcPts val="3229"/>
              </a:lnSpc>
              <a:spcBef>
                <a:spcPts val="175"/>
              </a:spcBef>
            </a:pPr>
            <a:r>
              <a:rPr dirty="0" sz="2700" spc="145">
                <a:solidFill>
                  <a:srgbClr val="FFFFFF"/>
                </a:solidFill>
                <a:latin typeface="Corbel"/>
                <a:cs typeface="Corbel"/>
              </a:rPr>
              <a:t>Погрузитесь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25">
                <a:solidFill>
                  <a:srgbClr val="FFFFFF"/>
                </a:solidFill>
                <a:latin typeface="Corbel"/>
                <a:cs typeface="Corbel"/>
              </a:rPr>
              <a:t>в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процесс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35">
                <a:solidFill>
                  <a:srgbClr val="FFFFFF"/>
                </a:solidFill>
                <a:latin typeface="Corbel"/>
                <a:cs typeface="Corbel"/>
              </a:rPr>
              <a:t>и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Corbel"/>
                <a:cs typeface="Corbel"/>
              </a:rPr>
              <a:t>наслаждайтесь </a:t>
            </a: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каждым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мгновением</a:t>
            </a:r>
            <a:endParaRPr sz="2700">
              <a:latin typeface="Corbel"/>
              <a:cs typeface="Corbel"/>
            </a:endParaRPr>
          </a:p>
          <a:p>
            <a:pPr marL="2230120">
              <a:lnSpc>
                <a:spcPts val="3115"/>
              </a:lnSpc>
            </a:pPr>
            <a:r>
              <a:rPr dirty="0" sz="2700" spc="-5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40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6"/>
                  </a:lnTo>
                  <a:lnTo>
                    <a:pt x="0" y="5622919"/>
                  </a:lnTo>
                  <a:lnTo>
                    <a:pt x="825817" y="6448415"/>
                  </a:lnTo>
                  <a:lnTo>
                    <a:pt x="4050029" y="3225456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1" y="1115212"/>
            <a:ext cx="5922645" cy="1638935"/>
          </a:xfrm>
          <a:prstGeom prst="rect"/>
        </p:spPr>
        <p:txBody>
          <a:bodyPr wrap="square" lIns="0" tIns="158750" rIns="0" bIns="0" rtlCol="0" vert="horz">
            <a:spAutoFit/>
          </a:bodyPr>
          <a:lstStyle/>
          <a:p>
            <a:pPr marL="12700" marR="5080">
              <a:lnSpc>
                <a:spcPts val="5780"/>
              </a:lnSpc>
              <a:spcBef>
                <a:spcPts val="1250"/>
              </a:spcBef>
            </a:pPr>
            <a:r>
              <a:rPr dirty="0" sz="5750" spc="-10"/>
              <a:t>Эмоциональное </a:t>
            </a:r>
            <a:r>
              <a:rPr dirty="0" sz="5750" spc="120"/>
              <a:t>вовлечение</a:t>
            </a:r>
            <a:endParaRPr sz="57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2701" y="3711994"/>
            <a:ext cx="3413480" cy="28362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87313" y="4878082"/>
            <a:ext cx="2650096" cy="355790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8639581" y="5363159"/>
            <a:ext cx="869950" cy="280670"/>
          </a:xfrm>
          <a:custGeom>
            <a:avLst/>
            <a:gdLst/>
            <a:ahLst/>
            <a:cxnLst/>
            <a:rect l="l" t="t" r="r" b="b"/>
            <a:pathLst>
              <a:path w="869950" h="280670">
                <a:moveTo>
                  <a:pt x="379730" y="0"/>
                </a:moveTo>
                <a:lnTo>
                  <a:pt x="334441" y="0"/>
                </a:lnTo>
                <a:lnTo>
                  <a:pt x="294386" y="111099"/>
                </a:lnTo>
                <a:lnTo>
                  <a:pt x="291909" y="118186"/>
                </a:lnTo>
                <a:lnTo>
                  <a:pt x="289496" y="125272"/>
                </a:lnTo>
                <a:lnTo>
                  <a:pt x="287185" y="132283"/>
                </a:lnTo>
                <a:lnTo>
                  <a:pt x="284937" y="139306"/>
                </a:lnTo>
                <a:lnTo>
                  <a:pt x="283870" y="136067"/>
                </a:lnTo>
                <a:lnTo>
                  <a:pt x="282740" y="132740"/>
                </a:lnTo>
                <a:lnTo>
                  <a:pt x="281533" y="129349"/>
                </a:lnTo>
                <a:lnTo>
                  <a:pt x="279527" y="123482"/>
                </a:lnTo>
                <a:lnTo>
                  <a:pt x="277342" y="117398"/>
                </a:lnTo>
                <a:lnTo>
                  <a:pt x="274967" y="111010"/>
                </a:lnTo>
                <a:lnTo>
                  <a:pt x="232727" y="0"/>
                </a:lnTo>
                <a:lnTo>
                  <a:pt x="187439" y="0"/>
                </a:lnTo>
                <a:lnTo>
                  <a:pt x="263867" y="190957"/>
                </a:lnTo>
                <a:lnTo>
                  <a:pt x="254825" y="214147"/>
                </a:lnTo>
                <a:lnTo>
                  <a:pt x="252374" y="220510"/>
                </a:lnTo>
                <a:lnTo>
                  <a:pt x="249555" y="225844"/>
                </a:lnTo>
                <a:lnTo>
                  <a:pt x="246380" y="230136"/>
                </a:lnTo>
                <a:lnTo>
                  <a:pt x="243192" y="234492"/>
                </a:lnTo>
                <a:lnTo>
                  <a:pt x="239560" y="237705"/>
                </a:lnTo>
                <a:lnTo>
                  <a:pt x="235496" y="239763"/>
                </a:lnTo>
                <a:lnTo>
                  <a:pt x="231419" y="241884"/>
                </a:lnTo>
                <a:lnTo>
                  <a:pt x="226504" y="242951"/>
                </a:lnTo>
                <a:lnTo>
                  <a:pt x="217246" y="242951"/>
                </a:lnTo>
                <a:lnTo>
                  <a:pt x="213868" y="242722"/>
                </a:lnTo>
                <a:lnTo>
                  <a:pt x="210629" y="242277"/>
                </a:lnTo>
                <a:lnTo>
                  <a:pt x="207391" y="241884"/>
                </a:lnTo>
                <a:lnTo>
                  <a:pt x="201752" y="240804"/>
                </a:lnTo>
                <a:lnTo>
                  <a:pt x="197739" y="239915"/>
                </a:lnTo>
                <a:lnTo>
                  <a:pt x="197739" y="239014"/>
                </a:lnTo>
                <a:lnTo>
                  <a:pt x="197739" y="197739"/>
                </a:lnTo>
                <a:lnTo>
                  <a:pt x="197739" y="159905"/>
                </a:lnTo>
                <a:lnTo>
                  <a:pt x="171450" y="159905"/>
                </a:lnTo>
                <a:lnTo>
                  <a:pt x="171450" y="36334"/>
                </a:lnTo>
                <a:lnTo>
                  <a:pt x="171450" y="0"/>
                </a:lnTo>
                <a:lnTo>
                  <a:pt x="130263" y="0"/>
                </a:lnTo>
                <a:lnTo>
                  <a:pt x="130263" y="36334"/>
                </a:lnTo>
                <a:lnTo>
                  <a:pt x="130263" y="159905"/>
                </a:lnTo>
                <a:lnTo>
                  <a:pt x="64300" y="159905"/>
                </a:lnTo>
                <a:lnTo>
                  <a:pt x="66929" y="155587"/>
                </a:lnTo>
                <a:lnTo>
                  <a:pt x="70167" y="149136"/>
                </a:lnTo>
                <a:lnTo>
                  <a:pt x="86956" y="105765"/>
                </a:lnTo>
                <a:lnTo>
                  <a:pt x="96189" y="68084"/>
                </a:lnTo>
                <a:lnTo>
                  <a:pt x="100533" y="36334"/>
                </a:lnTo>
                <a:lnTo>
                  <a:pt x="130263" y="36334"/>
                </a:lnTo>
                <a:lnTo>
                  <a:pt x="130263" y="0"/>
                </a:lnTo>
                <a:lnTo>
                  <a:pt x="62026" y="0"/>
                </a:lnTo>
                <a:lnTo>
                  <a:pt x="61518" y="17322"/>
                </a:lnTo>
                <a:lnTo>
                  <a:pt x="60401" y="33667"/>
                </a:lnTo>
                <a:lnTo>
                  <a:pt x="53428" y="77241"/>
                </a:lnTo>
                <a:lnTo>
                  <a:pt x="41021" y="116624"/>
                </a:lnTo>
                <a:lnTo>
                  <a:pt x="17919" y="159905"/>
                </a:lnTo>
                <a:lnTo>
                  <a:pt x="0" y="159905"/>
                </a:lnTo>
                <a:lnTo>
                  <a:pt x="0" y="261200"/>
                </a:lnTo>
                <a:lnTo>
                  <a:pt x="40855" y="261200"/>
                </a:lnTo>
                <a:lnTo>
                  <a:pt x="40855" y="197739"/>
                </a:lnTo>
                <a:lnTo>
                  <a:pt x="156552" y="197739"/>
                </a:lnTo>
                <a:lnTo>
                  <a:pt x="156552" y="261200"/>
                </a:lnTo>
                <a:lnTo>
                  <a:pt x="193713" y="261200"/>
                </a:lnTo>
                <a:lnTo>
                  <a:pt x="193713" y="275602"/>
                </a:lnTo>
                <a:lnTo>
                  <a:pt x="200355" y="277380"/>
                </a:lnTo>
                <a:lnTo>
                  <a:pt x="205854" y="278612"/>
                </a:lnTo>
                <a:lnTo>
                  <a:pt x="214566" y="279946"/>
                </a:lnTo>
                <a:lnTo>
                  <a:pt x="219532" y="280289"/>
                </a:lnTo>
                <a:lnTo>
                  <a:pt x="225107" y="280289"/>
                </a:lnTo>
                <a:lnTo>
                  <a:pt x="264121" y="268401"/>
                </a:lnTo>
                <a:lnTo>
                  <a:pt x="272249" y="261200"/>
                </a:lnTo>
                <a:lnTo>
                  <a:pt x="275513" y="257771"/>
                </a:lnTo>
                <a:lnTo>
                  <a:pt x="280365" y="251320"/>
                </a:lnTo>
                <a:lnTo>
                  <a:pt x="284810" y="244284"/>
                </a:lnTo>
                <a:lnTo>
                  <a:pt x="285534" y="242951"/>
                </a:lnTo>
                <a:lnTo>
                  <a:pt x="288937" y="236740"/>
                </a:lnTo>
                <a:lnTo>
                  <a:pt x="292760" y="228676"/>
                </a:lnTo>
                <a:lnTo>
                  <a:pt x="296265" y="220091"/>
                </a:lnTo>
                <a:lnTo>
                  <a:pt x="326885" y="139331"/>
                </a:lnTo>
                <a:lnTo>
                  <a:pt x="379730" y="0"/>
                </a:lnTo>
                <a:close/>
              </a:path>
              <a:path w="869950" h="280670">
                <a:moveTo>
                  <a:pt x="651979" y="0"/>
                </a:moveTo>
                <a:lnTo>
                  <a:pt x="609955" y="0"/>
                </a:lnTo>
                <a:lnTo>
                  <a:pt x="609955" y="159905"/>
                </a:lnTo>
                <a:lnTo>
                  <a:pt x="542810" y="159905"/>
                </a:lnTo>
                <a:lnTo>
                  <a:pt x="542810" y="0"/>
                </a:lnTo>
                <a:lnTo>
                  <a:pt x="500621" y="0"/>
                </a:lnTo>
                <a:lnTo>
                  <a:pt x="500621" y="159905"/>
                </a:lnTo>
                <a:lnTo>
                  <a:pt x="433641" y="159905"/>
                </a:lnTo>
                <a:lnTo>
                  <a:pt x="433641" y="0"/>
                </a:lnTo>
                <a:lnTo>
                  <a:pt x="391617" y="0"/>
                </a:lnTo>
                <a:lnTo>
                  <a:pt x="391617" y="197739"/>
                </a:lnTo>
                <a:lnTo>
                  <a:pt x="651979" y="197739"/>
                </a:lnTo>
                <a:lnTo>
                  <a:pt x="651979" y="159905"/>
                </a:lnTo>
                <a:lnTo>
                  <a:pt x="651979" y="0"/>
                </a:lnTo>
                <a:close/>
              </a:path>
              <a:path w="869950" h="280670">
                <a:moveTo>
                  <a:pt x="869810" y="0"/>
                </a:moveTo>
                <a:lnTo>
                  <a:pt x="824687" y="0"/>
                </a:lnTo>
                <a:lnTo>
                  <a:pt x="736422" y="147789"/>
                </a:lnTo>
                <a:lnTo>
                  <a:pt x="736917" y="138696"/>
                </a:lnTo>
                <a:lnTo>
                  <a:pt x="737082" y="134924"/>
                </a:lnTo>
                <a:lnTo>
                  <a:pt x="737311" y="127723"/>
                </a:lnTo>
                <a:lnTo>
                  <a:pt x="737374" y="0"/>
                </a:lnTo>
                <a:lnTo>
                  <a:pt x="696683" y="0"/>
                </a:lnTo>
                <a:lnTo>
                  <a:pt x="696683" y="197739"/>
                </a:lnTo>
                <a:lnTo>
                  <a:pt x="741972" y="197739"/>
                </a:lnTo>
                <a:lnTo>
                  <a:pt x="771829" y="147789"/>
                </a:lnTo>
                <a:lnTo>
                  <a:pt x="830186" y="50215"/>
                </a:lnTo>
                <a:lnTo>
                  <a:pt x="830021" y="54800"/>
                </a:lnTo>
                <a:lnTo>
                  <a:pt x="829881" y="59474"/>
                </a:lnTo>
                <a:lnTo>
                  <a:pt x="829678" y="69850"/>
                </a:lnTo>
                <a:lnTo>
                  <a:pt x="829627" y="197739"/>
                </a:lnTo>
                <a:lnTo>
                  <a:pt x="869810" y="197739"/>
                </a:lnTo>
                <a:lnTo>
                  <a:pt x="869810" y="50215"/>
                </a:lnTo>
                <a:lnTo>
                  <a:pt x="869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8620347" y="3147898"/>
            <a:ext cx="6602730" cy="24942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  <a:tabLst>
                <a:tab pos="5549900" algn="l"/>
              </a:tabLst>
            </a:pPr>
            <a:r>
              <a:rPr dirty="0" sz="2700" spc="-12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27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Verdana"/>
                <a:cs typeface="Verdana"/>
              </a:rPr>
              <a:t>процессе</a:t>
            </a:r>
            <a:r>
              <a:rPr dirty="0" sz="27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Verdana"/>
                <a:cs typeface="Verdana"/>
              </a:rPr>
              <a:t>создания</a:t>
            </a:r>
            <a:r>
              <a:rPr dirty="0" sz="27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45">
                <a:solidFill>
                  <a:srgbClr val="FFFFFF"/>
                </a:solidFill>
                <a:latin typeface="Verdana"/>
                <a:cs typeface="Verdana"/>
              </a:rPr>
              <a:t>скульптуры</a:t>
            </a:r>
            <a:r>
              <a:rPr dirty="0" sz="27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Verdana"/>
                <a:cs typeface="Verdana"/>
              </a:rPr>
              <a:t>дайте </a:t>
            </a:r>
            <a:r>
              <a:rPr dirty="0" sz="2700" spc="195">
                <a:solidFill>
                  <a:srgbClr val="FFFFFF"/>
                </a:solidFill>
                <a:latin typeface="Corbel"/>
                <a:cs typeface="Corbel"/>
              </a:rPr>
              <a:t>волю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своим</a:t>
            </a:r>
            <a:r>
              <a:rPr dirty="0" sz="2700">
                <a:solidFill>
                  <a:srgbClr val="FFFFFF"/>
                </a:solidFill>
                <a:latin typeface="Corbel"/>
                <a:cs typeface="Corbel"/>
              </a:rPr>
              <a:t>	</a:t>
            </a:r>
            <a:r>
              <a:rPr dirty="0" sz="2700" spc="-5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endParaRPr sz="2700">
              <a:latin typeface="Corbel"/>
              <a:cs typeface="Corbel"/>
            </a:endParaRPr>
          </a:p>
          <a:p>
            <a:pPr marL="12700">
              <a:lnSpc>
                <a:spcPts val="3105"/>
              </a:lnSpc>
            </a:pP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Позвольте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35">
                <a:solidFill>
                  <a:srgbClr val="FFFFFF"/>
                </a:solidFill>
                <a:latin typeface="Corbel"/>
                <a:cs typeface="Corbel"/>
              </a:rPr>
              <a:t>им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влиять </a:t>
            </a:r>
            <a:r>
              <a:rPr dirty="0" sz="2700" spc="220">
                <a:solidFill>
                  <a:srgbClr val="FFFFFF"/>
                </a:solidFill>
                <a:latin typeface="Corbel"/>
                <a:cs typeface="Corbel"/>
              </a:rPr>
              <a:t>на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форму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85">
                <a:solidFill>
                  <a:srgbClr val="FFFFFF"/>
                </a:solidFill>
                <a:latin typeface="Corbel"/>
                <a:cs typeface="Corbel"/>
              </a:rPr>
              <a:t>и</a:t>
            </a:r>
            <a:endParaRPr sz="2700">
              <a:latin typeface="Corbel"/>
              <a:cs typeface="Corbel"/>
            </a:endParaRPr>
          </a:p>
          <a:p>
            <a:pPr marL="12700" marR="382905">
              <a:lnSpc>
                <a:spcPts val="3300"/>
              </a:lnSpc>
              <a:spcBef>
                <a:spcPts val="50"/>
              </a:spcBef>
            </a:pPr>
            <a:r>
              <a:rPr dirty="0" sz="2700" spc="100">
                <a:solidFill>
                  <a:srgbClr val="FFFFFF"/>
                </a:solidFill>
                <a:latin typeface="Corbel"/>
                <a:cs typeface="Corbel"/>
              </a:rPr>
              <a:t>структуру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10">
                <a:solidFill>
                  <a:srgbClr val="FFFFFF"/>
                </a:solidFill>
                <a:latin typeface="Corbel"/>
                <a:cs typeface="Corbel"/>
              </a:rPr>
              <a:t>вашего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произведения.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Corbel"/>
                <a:cs typeface="Corbel"/>
              </a:rPr>
              <a:t>Это 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позволит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10">
                <a:solidFill>
                  <a:srgbClr val="FFFFFF"/>
                </a:solidFill>
                <a:latin typeface="Corbel"/>
                <a:cs typeface="Corbel"/>
              </a:rPr>
              <a:t>вам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передать</a:t>
            </a:r>
            <a:endParaRPr sz="2700">
              <a:latin typeface="Corbel"/>
              <a:cs typeface="Corbel"/>
            </a:endParaRPr>
          </a:p>
          <a:p>
            <a:pPr marL="993775">
              <a:lnSpc>
                <a:spcPts val="3105"/>
              </a:lnSpc>
            </a:pPr>
            <a:r>
              <a:rPr dirty="0" sz="2700" spc="225">
                <a:solidFill>
                  <a:srgbClr val="FFFFFF"/>
                </a:solidFill>
                <a:latin typeface="Corbel"/>
                <a:cs typeface="Corbel"/>
              </a:rPr>
              <a:t>в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Corbel"/>
                <a:cs typeface="Corbel"/>
              </a:rPr>
              <a:t>каждой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Corbel"/>
                <a:cs typeface="Corbel"/>
              </a:rPr>
              <a:t>детали.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 descr="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 descr="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20524" y="976338"/>
            <a:ext cx="4442460" cy="1701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6600"/>
              </a:lnSpc>
              <a:spcBef>
                <a:spcPts val="100"/>
              </a:spcBef>
            </a:pPr>
            <a:r>
              <a:rPr dirty="0" sz="6000" spc="170"/>
              <a:t>Финальные</a:t>
            </a:r>
            <a:endParaRPr sz="6000"/>
          </a:p>
          <a:p>
            <a:pPr algn="r" marR="5080">
              <a:lnSpc>
                <a:spcPts val="6600"/>
              </a:lnSpc>
            </a:pPr>
            <a:r>
              <a:rPr dirty="0" sz="6000" spc="-10"/>
              <a:t>штрихи</a:t>
            </a:r>
            <a:endParaRPr sz="6000"/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4033" y="3441611"/>
            <a:ext cx="4749292" cy="31459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9323" y="3898811"/>
            <a:ext cx="4997285" cy="31513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30697" y="4813211"/>
            <a:ext cx="4699696" cy="31513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0766" y="5270411"/>
            <a:ext cx="3490214" cy="293928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4747348" y="5727611"/>
            <a:ext cx="918844" cy="314960"/>
          </a:xfrm>
          <a:custGeom>
            <a:avLst/>
            <a:gdLst/>
            <a:ahLst/>
            <a:cxnLst/>
            <a:rect l="l" t="t" r="r" b="b"/>
            <a:pathLst>
              <a:path w="918845" h="314960">
                <a:moveTo>
                  <a:pt x="231254" y="3721"/>
                </a:moveTo>
                <a:lnTo>
                  <a:pt x="176644" y="3721"/>
                </a:lnTo>
                <a:lnTo>
                  <a:pt x="115341" y="156921"/>
                </a:lnTo>
                <a:lnTo>
                  <a:pt x="83261" y="75780"/>
                </a:lnTo>
                <a:lnTo>
                  <a:pt x="54787" y="3721"/>
                </a:lnTo>
                <a:lnTo>
                  <a:pt x="0" y="3721"/>
                </a:lnTo>
                <a:lnTo>
                  <a:pt x="0" y="223431"/>
                </a:lnTo>
                <a:lnTo>
                  <a:pt x="43903" y="223431"/>
                </a:lnTo>
                <a:lnTo>
                  <a:pt x="43865" y="75780"/>
                </a:lnTo>
                <a:lnTo>
                  <a:pt x="96659" y="223431"/>
                </a:lnTo>
                <a:lnTo>
                  <a:pt x="133578" y="223431"/>
                </a:lnTo>
                <a:lnTo>
                  <a:pt x="158038" y="156921"/>
                </a:lnTo>
                <a:lnTo>
                  <a:pt x="187591" y="76568"/>
                </a:lnTo>
                <a:lnTo>
                  <a:pt x="187528" y="223431"/>
                </a:lnTo>
                <a:lnTo>
                  <a:pt x="231254" y="223431"/>
                </a:lnTo>
                <a:lnTo>
                  <a:pt x="231254" y="76568"/>
                </a:lnTo>
                <a:lnTo>
                  <a:pt x="231254" y="3721"/>
                </a:lnTo>
                <a:close/>
              </a:path>
              <a:path w="918845" h="314960">
                <a:moveTo>
                  <a:pt x="471982" y="3721"/>
                </a:moveTo>
                <a:lnTo>
                  <a:pt x="421843" y="3721"/>
                </a:lnTo>
                <a:lnTo>
                  <a:pt x="323773" y="167919"/>
                </a:lnTo>
                <a:lnTo>
                  <a:pt x="324332" y="157822"/>
                </a:lnTo>
                <a:lnTo>
                  <a:pt x="324510" y="153631"/>
                </a:lnTo>
                <a:lnTo>
                  <a:pt x="324764" y="145630"/>
                </a:lnTo>
                <a:lnTo>
                  <a:pt x="324827" y="3721"/>
                </a:lnTo>
                <a:lnTo>
                  <a:pt x="279615" y="3721"/>
                </a:lnTo>
                <a:lnTo>
                  <a:pt x="279615" y="223431"/>
                </a:lnTo>
                <a:lnTo>
                  <a:pt x="329946" y="223431"/>
                </a:lnTo>
                <a:lnTo>
                  <a:pt x="363131" y="167919"/>
                </a:lnTo>
                <a:lnTo>
                  <a:pt x="427964" y="59512"/>
                </a:lnTo>
                <a:lnTo>
                  <a:pt x="427761" y="64604"/>
                </a:lnTo>
                <a:lnTo>
                  <a:pt x="427621" y="69799"/>
                </a:lnTo>
                <a:lnTo>
                  <a:pt x="427393" y="81330"/>
                </a:lnTo>
                <a:lnTo>
                  <a:pt x="427329" y="223431"/>
                </a:lnTo>
                <a:lnTo>
                  <a:pt x="471982" y="223431"/>
                </a:lnTo>
                <a:lnTo>
                  <a:pt x="471982" y="59512"/>
                </a:lnTo>
                <a:lnTo>
                  <a:pt x="471982" y="3721"/>
                </a:lnTo>
                <a:close/>
              </a:path>
              <a:path w="918845" h="314960">
                <a:moveTo>
                  <a:pt x="716965" y="112649"/>
                </a:moveTo>
                <a:lnTo>
                  <a:pt x="710780" y="64135"/>
                </a:lnTo>
                <a:lnTo>
                  <a:pt x="694156" y="31711"/>
                </a:lnTo>
                <a:lnTo>
                  <a:pt x="692150" y="28740"/>
                </a:lnTo>
                <a:lnTo>
                  <a:pt x="678675" y="16167"/>
                </a:lnTo>
                <a:lnTo>
                  <a:pt x="669366" y="10807"/>
                </a:lnTo>
                <a:lnTo>
                  <a:pt x="669366" y="112649"/>
                </a:lnTo>
                <a:lnTo>
                  <a:pt x="669010" y="123545"/>
                </a:lnTo>
                <a:lnTo>
                  <a:pt x="656755" y="166395"/>
                </a:lnTo>
                <a:lnTo>
                  <a:pt x="620534" y="185661"/>
                </a:lnTo>
                <a:lnTo>
                  <a:pt x="611251" y="185178"/>
                </a:lnTo>
                <a:lnTo>
                  <a:pt x="576656" y="161531"/>
                </a:lnTo>
                <a:lnTo>
                  <a:pt x="568718" y="113385"/>
                </a:lnTo>
                <a:lnTo>
                  <a:pt x="568718" y="107530"/>
                </a:lnTo>
                <a:lnTo>
                  <a:pt x="577278" y="63220"/>
                </a:lnTo>
                <a:lnTo>
                  <a:pt x="611212" y="42291"/>
                </a:lnTo>
                <a:lnTo>
                  <a:pt x="620153" y="41859"/>
                </a:lnTo>
                <a:lnTo>
                  <a:pt x="631736" y="43027"/>
                </a:lnTo>
                <a:lnTo>
                  <a:pt x="662444" y="70675"/>
                </a:lnTo>
                <a:lnTo>
                  <a:pt x="669366" y="112649"/>
                </a:lnTo>
                <a:lnTo>
                  <a:pt x="669366" y="10807"/>
                </a:lnTo>
                <a:lnTo>
                  <a:pt x="663079" y="7188"/>
                </a:lnTo>
                <a:lnTo>
                  <a:pt x="645363" y="1803"/>
                </a:lnTo>
                <a:lnTo>
                  <a:pt x="625551" y="0"/>
                </a:lnTo>
                <a:lnTo>
                  <a:pt x="616661" y="330"/>
                </a:lnTo>
                <a:lnTo>
                  <a:pt x="575208" y="14693"/>
                </a:lnTo>
                <a:lnTo>
                  <a:pt x="561111" y="31711"/>
                </a:lnTo>
                <a:lnTo>
                  <a:pt x="562114" y="3721"/>
                </a:lnTo>
                <a:lnTo>
                  <a:pt x="521830" y="3721"/>
                </a:lnTo>
                <a:lnTo>
                  <a:pt x="521830" y="314591"/>
                </a:lnTo>
                <a:lnTo>
                  <a:pt x="568718" y="314591"/>
                </a:lnTo>
                <a:lnTo>
                  <a:pt x="568642" y="216852"/>
                </a:lnTo>
                <a:lnTo>
                  <a:pt x="568515" y="213360"/>
                </a:lnTo>
                <a:lnTo>
                  <a:pt x="568109" y="207645"/>
                </a:lnTo>
                <a:lnTo>
                  <a:pt x="568833" y="208330"/>
                </a:lnTo>
                <a:lnTo>
                  <a:pt x="608291" y="225971"/>
                </a:lnTo>
                <a:lnTo>
                  <a:pt x="624801" y="227152"/>
                </a:lnTo>
                <a:lnTo>
                  <a:pt x="638352" y="226326"/>
                </a:lnTo>
                <a:lnTo>
                  <a:pt x="651014" y="223837"/>
                </a:lnTo>
                <a:lnTo>
                  <a:pt x="662774" y="219671"/>
                </a:lnTo>
                <a:lnTo>
                  <a:pt x="673646" y="213842"/>
                </a:lnTo>
                <a:lnTo>
                  <a:pt x="681799" y="207645"/>
                </a:lnTo>
                <a:lnTo>
                  <a:pt x="683450" y="206400"/>
                </a:lnTo>
                <a:lnTo>
                  <a:pt x="692073" y="197434"/>
                </a:lnTo>
                <a:lnTo>
                  <a:pt x="699503" y="186956"/>
                </a:lnTo>
                <a:lnTo>
                  <a:pt x="700176" y="185661"/>
                </a:lnTo>
                <a:lnTo>
                  <a:pt x="705739" y="174967"/>
                </a:lnTo>
                <a:lnTo>
                  <a:pt x="710653" y="161531"/>
                </a:lnTo>
                <a:lnTo>
                  <a:pt x="714171" y="146735"/>
                </a:lnTo>
                <a:lnTo>
                  <a:pt x="716280" y="130568"/>
                </a:lnTo>
                <a:lnTo>
                  <a:pt x="716965" y="113385"/>
                </a:lnTo>
                <a:lnTo>
                  <a:pt x="716965" y="112649"/>
                </a:lnTo>
                <a:close/>
              </a:path>
              <a:path w="918845" h="314960">
                <a:moveTo>
                  <a:pt x="918832" y="76923"/>
                </a:moveTo>
                <a:lnTo>
                  <a:pt x="907529" y="29578"/>
                </a:lnTo>
                <a:lnTo>
                  <a:pt x="873785" y="5029"/>
                </a:lnTo>
                <a:lnTo>
                  <a:pt x="839114" y="368"/>
                </a:lnTo>
                <a:lnTo>
                  <a:pt x="828827" y="711"/>
                </a:lnTo>
                <a:lnTo>
                  <a:pt x="790003" y="8636"/>
                </a:lnTo>
                <a:lnTo>
                  <a:pt x="759866" y="21666"/>
                </a:lnTo>
                <a:lnTo>
                  <a:pt x="775220" y="59626"/>
                </a:lnTo>
                <a:lnTo>
                  <a:pt x="784885" y="55079"/>
                </a:lnTo>
                <a:lnTo>
                  <a:pt x="793737" y="51206"/>
                </a:lnTo>
                <a:lnTo>
                  <a:pt x="837450" y="41109"/>
                </a:lnTo>
                <a:lnTo>
                  <a:pt x="845654" y="41643"/>
                </a:lnTo>
                <a:lnTo>
                  <a:pt x="872312" y="70269"/>
                </a:lnTo>
                <a:lnTo>
                  <a:pt x="872883" y="80835"/>
                </a:lnTo>
                <a:lnTo>
                  <a:pt x="872883" y="85763"/>
                </a:lnTo>
                <a:lnTo>
                  <a:pt x="872515" y="85788"/>
                </a:lnTo>
                <a:lnTo>
                  <a:pt x="872515" y="123342"/>
                </a:lnTo>
                <a:lnTo>
                  <a:pt x="864133" y="165976"/>
                </a:lnTo>
                <a:lnTo>
                  <a:pt x="830160" y="185420"/>
                </a:lnTo>
                <a:lnTo>
                  <a:pt x="818654" y="186220"/>
                </a:lnTo>
                <a:lnTo>
                  <a:pt x="808850" y="186220"/>
                </a:lnTo>
                <a:lnTo>
                  <a:pt x="801255" y="184111"/>
                </a:lnTo>
                <a:lnTo>
                  <a:pt x="795858" y="179895"/>
                </a:lnTo>
                <a:lnTo>
                  <a:pt x="790536" y="175679"/>
                </a:lnTo>
                <a:lnTo>
                  <a:pt x="787869" y="169011"/>
                </a:lnTo>
                <a:lnTo>
                  <a:pt x="787908" y="159524"/>
                </a:lnTo>
                <a:lnTo>
                  <a:pt x="819505" y="127596"/>
                </a:lnTo>
                <a:lnTo>
                  <a:pt x="872515" y="123342"/>
                </a:lnTo>
                <a:lnTo>
                  <a:pt x="872515" y="85788"/>
                </a:lnTo>
                <a:lnTo>
                  <a:pt x="821042" y="88722"/>
                </a:lnTo>
                <a:lnTo>
                  <a:pt x="781735" y="98628"/>
                </a:lnTo>
                <a:lnTo>
                  <a:pt x="746582" y="128981"/>
                </a:lnTo>
                <a:lnTo>
                  <a:pt x="739863" y="159524"/>
                </a:lnTo>
                <a:lnTo>
                  <a:pt x="740448" y="170332"/>
                </a:lnTo>
                <a:lnTo>
                  <a:pt x="760603" y="210502"/>
                </a:lnTo>
                <a:lnTo>
                  <a:pt x="801878" y="226695"/>
                </a:lnTo>
                <a:lnTo>
                  <a:pt x="811771" y="227152"/>
                </a:lnTo>
                <a:lnTo>
                  <a:pt x="820864" y="226898"/>
                </a:lnTo>
                <a:lnTo>
                  <a:pt x="862533" y="214299"/>
                </a:lnTo>
                <a:lnTo>
                  <a:pt x="881100" y="192163"/>
                </a:lnTo>
                <a:lnTo>
                  <a:pt x="881900" y="223431"/>
                </a:lnTo>
                <a:lnTo>
                  <a:pt x="918832" y="223431"/>
                </a:lnTo>
                <a:lnTo>
                  <a:pt x="918832" y="192163"/>
                </a:lnTo>
                <a:lnTo>
                  <a:pt x="918832" y="186220"/>
                </a:lnTo>
                <a:lnTo>
                  <a:pt x="918832" y="123342"/>
                </a:lnTo>
                <a:lnTo>
                  <a:pt x="918832" y="769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4219486" y="2814142"/>
            <a:ext cx="6132830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3000" spc="175">
                <a:solidFill>
                  <a:srgbClr val="FFFFFF"/>
                </a:solidFill>
                <a:latin typeface="Corbel"/>
                <a:cs typeface="Corbel"/>
              </a:rPr>
              <a:t>Последний</a:t>
            </a:r>
            <a:r>
              <a:rPr dirty="0" sz="30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000" spc="150">
                <a:solidFill>
                  <a:srgbClr val="FFFFFF"/>
                </a:solidFill>
                <a:latin typeface="Corbel"/>
                <a:cs typeface="Corbel"/>
              </a:rPr>
              <a:t>этап</a:t>
            </a:r>
            <a:r>
              <a:rPr dirty="0" sz="30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000">
                <a:solidFill>
                  <a:srgbClr val="FFFFFF"/>
                </a:solidFill>
                <a:latin typeface="Corbel"/>
                <a:cs typeface="Corbel"/>
              </a:rPr>
              <a:t>-</a:t>
            </a:r>
            <a:r>
              <a:rPr dirty="0" sz="3000" spc="1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000" spc="175">
                <a:solidFill>
                  <a:srgbClr val="FFFFFF"/>
                </a:solidFill>
                <a:latin typeface="Corbel"/>
                <a:cs typeface="Corbel"/>
              </a:rPr>
              <a:t>добавление</a:t>
            </a:r>
            <a:endParaRPr sz="3000">
              <a:latin typeface="Corbel"/>
              <a:cs typeface="Corbel"/>
            </a:endParaRPr>
          </a:p>
          <a:p>
            <a:pPr algn="r" marR="7620">
              <a:lnSpc>
                <a:spcPct val="100000"/>
              </a:lnSpc>
            </a:pPr>
            <a:r>
              <a:rPr dirty="0" sz="3000" spc="210">
                <a:solidFill>
                  <a:srgbClr val="FFFFFF"/>
                </a:solidFill>
                <a:latin typeface="Corbel"/>
                <a:cs typeface="Corbel"/>
              </a:rPr>
              <a:t>и</a:t>
            </a:r>
            <a:endParaRPr sz="3000">
              <a:latin typeface="Corbel"/>
              <a:cs typeface="Corbel"/>
            </a:endParaRPr>
          </a:p>
          <a:p>
            <a:pPr algn="r" marL="1122045" marR="5080" indent="4145915">
              <a:lnSpc>
                <a:spcPct val="100000"/>
              </a:lnSpc>
            </a:pPr>
            <a:r>
              <a:rPr dirty="0" sz="300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r>
              <a:rPr dirty="0" sz="30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Corbel"/>
                <a:cs typeface="Corbel"/>
              </a:rPr>
              <a:t>Это </a:t>
            </a:r>
            <a:r>
              <a:rPr dirty="0" sz="3000" spc="165">
                <a:solidFill>
                  <a:srgbClr val="FFFFFF"/>
                </a:solidFill>
                <a:latin typeface="Corbel"/>
                <a:cs typeface="Corbel"/>
              </a:rPr>
              <a:t>придаст</a:t>
            </a:r>
            <a:r>
              <a:rPr dirty="0" sz="3000" spc="19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000" spc="275">
                <a:solidFill>
                  <a:srgbClr val="FFFFFF"/>
                </a:solidFill>
                <a:latin typeface="Corbel"/>
                <a:cs typeface="Corbel"/>
              </a:rPr>
              <a:t>вашей</a:t>
            </a:r>
            <a:r>
              <a:rPr dirty="0" sz="3000" spc="20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000" spc="150">
                <a:solidFill>
                  <a:srgbClr val="FFFFFF"/>
                </a:solidFill>
                <a:latin typeface="Corbel"/>
                <a:cs typeface="Corbel"/>
              </a:rPr>
              <a:t>скульптуре</a:t>
            </a:r>
            <a:endParaRPr sz="3000">
              <a:latin typeface="Corbel"/>
              <a:cs typeface="Corbel"/>
            </a:endParaRPr>
          </a:p>
          <a:p>
            <a:pPr algn="r" marR="8255">
              <a:lnSpc>
                <a:spcPct val="100000"/>
              </a:lnSpc>
            </a:pPr>
            <a:r>
              <a:rPr dirty="0" sz="3000" spc="-5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endParaRPr sz="3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dirty="0" sz="3000" spc="175">
                <a:solidFill>
                  <a:srgbClr val="FFFFFF"/>
                </a:solidFill>
                <a:latin typeface="Corbel"/>
                <a:cs typeface="Corbel"/>
              </a:rPr>
              <a:t>Подчеркните</a:t>
            </a:r>
            <a:endParaRPr sz="3000">
              <a:latin typeface="Corbel"/>
              <a:cs typeface="Corbel"/>
            </a:endParaRPr>
          </a:p>
          <a:p>
            <a:pPr algn="r" marR="5715">
              <a:lnSpc>
                <a:spcPct val="100000"/>
              </a:lnSpc>
            </a:pPr>
            <a:r>
              <a:rPr dirty="0" sz="3000" spc="235">
                <a:solidFill>
                  <a:srgbClr val="FFFFFF"/>
                </a:solidFill>
                <a:latin typeface="Corbel"/>
                <a:cs typeface="Corbel"/>
              </a:rPr>
              <a:t>в</a:t>
            </a:r>
            <a:r>
              <a:rPr dirty="0" sz="3000" spc="1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000" spc="145">
                <a:solidFill>
                  <a:srgbClr val="FFFFFF"/>
                </a:solidFill>
                <a:latin typeface="Corbel"/>
                <a:cs typeface="Corbel"/>
              </a:rPr>
              <a:t>каждой</a:t>
            </a:r>
            <a:r>
              <a:rPr dirty="0" sz="3000" spc="19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000" spc="135">
                <a:solidFill>
                  <a:srgbClr val="FFFFFF"/>
                </a:solidFill>
                <a:latin typeface="Corbel"/>
                <a:cs typeface="Corbel"/>
              </a:rPr>
              <a:t>детали</a:t>
            </a:r>
            <a:r>
              <a:rPr dirty="0" sz="3000" spc="19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000" spc="225">
                <a:solidFill>
                  <a:srgbClr val="FFFFFF"/>
                </a:solidFill>
                <a:latin typeface="Corbel"/>
                <a:cs typeface="Corbel"/>
              </a:rPr>
              <a:t>вашего</a:t>
            </a:r>
            <a:endParaRPr sz="3000">
              <a:latin typeface="Corbel"/>
              <a:cs typeface="Corbel"/>
            </a:endParaRPr>
          </a:p>
          <a:p>
            <a:pPr algn="r" marR="6985">
              <a:lnSpc>
                <a:spcPct val="100000"/>
              </a:lnSpc>
            </a:pPr>
            <a:r>
              <a:rPr dirty="0" sz="3000" spc="175">
                <a:solidFill>
                  <a:srgbClr val="FFFFFF"/>
                </a:solidFill>
                <a:latin typeface="Corbel"/>
                <a:cs typeface="Corbel"/>
              </a:rPr>
              <a:t>творения.</a:t>
            </a:r>
            <a:endParaRPr sz="3000">
              <a:latin typeface="Corbel"/>
              <a:cs typeface="Corbe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18" name="object 18" descr="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 descr="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4062768"/>
            <a:ext cx="6464300" cy="6224270"/>
            <a:chOff x="0" y="4062768"/>
            <a:chExt cx="6464300" cy="6224270"/>
          </a:xfrm>
        </p:grpSpPr>
        <p:sp>
          <p:nvSpPr>
            <p:cNvPr id="7" name="object 7" descr="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1"/>
                  </a:lnTo>
                  <a:lnTo>
                    <a:pt x="4354499" y="3485131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8974" y="5716333"/>
              <a:ext cx="1879587" cy="28313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6496" y="6459220"/>
              <a:ext cx="2237714" cy="28070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20223" y="2152548"/>
            <a:ext cx="6000750" cy="1785620"/>
          </a:xfrm>
          <a:prstGeom prst="rect"/>
        </p:spPr>
        <p:txBody>
          <a:bodyPr wrap="square" lIns="0" tIns="172720" rIns="0" bIns="0" rtlCol="0" vert="horz">
            <a:spAutoFit/>
          </a:bodyPr>
          <a:lstStyle/>
          <a:p>
            <a:pPr marL="1526540" marR="5080" indent="-1514475">
              <a:lnSpc>
                <a:spcPts val="6300"/>
              </a:lnSpc>
              <a:spcBef>
                <a:spcPts val="1360"/>
              </a:spcBef>
            </a:pPr>
            <a:r>
              <a:rPr dirty="0" sz="6300" spc="-30"/>
              <a:t>Вдохновение</a:t>
            </a:r>
            <a:r>
              <a:rPr dirty="0" sz="6300" spc="-430"/>
              <a:t> </a:t>
            </a:r>
            <a:r>
              <a:rPr dirty="0" sz="6300" spc="25"/>
              <a:t>и </a:t>
            </a:r>
            <a:r>
              <a:rPr dirty="0" sz="6300" spc="-10"/>
              <a:t>творчество</a:t>
            </a:r>
            <a:endParaRPr sz="63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05806" y="5297233"/>
            <a:ext cx="4203039" cy="28313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8663" y="6053747"/>
            <a:ext cx="1795868" cy="35529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184935" y="3914000"/>
            <a:ext cx="5441950" cy="290385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just" marL="12700" marR="5080" indent="491490">
              <a:lnSpc>
                <a:spcPts val="3229"/>
              </a:lnSpc>
              <a:spcBef>
                <a:spcPts val="215"/>
              </a:spcBef>
            </a:pPr>
            <a:r>
              <a:rPr dirty="0" sz="2700" spc="150">
                <a:solidFill>
                  <a:srgbClr val="FFFFFF"/>
                </a:solidFill>
                <a:latin typeface="Corbel"/>
                <a:cs typeface="Corbel"/>
              </a:rPr>
              <a:t>Поздравляем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Corbel"/>
                <a:cs typeface="Corbel"/>
              </a:rPr>
              <a:t>с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15">
                <a:solidFill>
                  <a:srgbClr val="FFFFFF"/>
                </a:solidFill>
                <a:latin typeface="Corbel"/>
                <a:cs typeface="Corbel"/>
              </a:rPr>
              <a:t>завершением </a:t>
            </a:r>
            <a:r>
              <a:rPr dirty="0" sz="2700" spc="210">
                <a:solidFill>
                  <a:srgbClr val="FFFFFF"/>
                </a:solidFill>
                <a:latin typeface="Corbel"/>
                <a:cs typeface="Corbel"/>
              </a:rPr>
              <a:t>нашего</a:t>
            </a:r>
            <a:r>
              <a:rPr dirty="0" sz="2700" spc="1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увлекательного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Corbel"/>
                <a:cs typeface="Corbel"/>
              </a:rPr>
              <a:t>мастер- </a:t>
            </a:r>
            <a:r>
              <a:rPr dirty="0" sz="2700" spc="100">
                <a:solidFill>
                  <a:srgbClr val="FFFFFF"/>
                </a:solidFill>
                <a:latin typeface="Corbel"/>
                <a:cs typeface="Corbel"/>
              </a:rPr>
              <a:t>класса!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20">
                <a:solidFill>
                  <a:srgbClr val="FFFFFF"/>
                </a:solidFill>
                <a:latin typeface="Corbel"/>
                <a:cs typeface="Corbel"/>
              </a:rPr>
              <a:t>Надеемся,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95">
                <a:solidFill>
                  <a:srgbClr val="FFFFFF"/>
                </a:solidFill>
                <a:latin typeface="Corbel"/>
                <a:cs typeface="Corbel"/>
              </a:rPr>
              <a:t>что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54">
                <a:solidFill>
                  <a:srgbClr val="FFFFFF"/>
                </a:solidFill>
                <a:latin typeface="Corbel"/>
                <a:cs typeface="Corbel"/>
              </a:rPr>
              <a:t>вы</a:t>
            </a:r>
            <a:r>
              <a:rPr dirty="0" sz="2700" spc="1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29">
                <a:solidFill>
                  <a:srgbClr val="FFFFFF"/>
                </a:solidFill>
                <a:latin typeface="Corbel"/>
                <a:cs typeface="Corbel"/>
              </a:rPr>
              <a:t>нашли</a:t>
            </a:r>
            <a:endParaRPr sz="2700">
              <a:latin typeface="Corbel"/>
              <a:cs typeface="Corbel"/>
            </a:endParaRPr>
          </a:p>
          <a:p>
            <a:pPr marL="1136015" marR="7620" indent="140970">
              <a:lnSpc>
                <a:spcPts val="3229"/>
              </a:lnSpc>
              <a:spcBef>
                <a:spcPts val="3285"/>
              </a:spcBef>
            </a:pPr>
            <a:r>
              <a:rPr dirty="0" sz="2700">
                <a:solidFill>
                  <a:srgbClr val="FFFFFF"/>
                </a:solidFill>
                <a:latin typeface="Corbel"/>
                <a:cs typeface="Corbel"/>
              </a:rPr>
              <a:t>.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Corbel"/>
                <a:cs typeface="Corbel"/>
              </a:rPr>
              <a:t>Пусть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70">
                <a:solidFill>
                  <a:srgbClr val="FFFFFF"/>
                </a:solidFill>
                <a:latin typeface="Corbel"/>
                <a:cs typeface="Corbel"/>
              </a:rPr>
              <a:t>ваши</a:t>
            </a:r>
            <a:r>
              <a:rPr dirty="0" sz="2700" spc="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Corbel"/>
                <a:cs typeface="Corbel"/>
              </a:rPr>
              <a:t>скульптуры 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наполнят</a:t>
            </a:r>
            <a:r>
              <a:rPr dirty="0" sz="2700" spc="19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204">
                <a:solidFill>
                  <a:srgbClr val="FFFFFF"/>
                </a:solidFill>
                <a:latin typeface="Corbel"/>
                <a:cs typeface="Corbel"/>
              </a:rPr>
              <a:t>мир</a:t>
            </a:r>
            <a:endParaRPr sz="2700">
              <a:latin typeface="Corbel"/>
              <a:cs typeface="Corbel"/>
            </a:endParaRPr>
          </a:p>
          <a:p>
            <a:pPr marL="2382520">
              <a:lnSpc>
                <a:spcPts val="3115"/>
              </a:lnSpc>
            </a:pPr>
            <a:r>
              <a:rPr dirty="0" sz="2700" spc="140">
                <a:solidFill>
                  <a:srgbClr val="FFFFFF"/>
                </a:solidFill>
                <a:latin typeface="Corbel"/>
                <a:cs typeface="Corbel"/>
              </a:rPr>
              <a:t>подводного</a:t>
            </a:r>
            <a:r>
              <a:rPr dirty="0" sz="2700" spc="1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Corbel"/>
                <a:cs typeface="Corbel"/>
              </a:rPr>
              <a:t>мира.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2024-05-25T21:11:01Z</dcterms:created>
  <dcterms:modified xsi:type="dcterms:W3CDTF">2024-05-25T21:11:01Z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2024-05-25T00:00:00Z</vt:filetime>
  </property>
  <property fmtid="{D5CDD505-2E9C-101B-9397-08002B2CF9AE}" pid="5" name="Producer">
    <vt:lpwstr>GPL Ghostscript 10.02.0</vt:lpwstr>
  </property>
</Properties>
</file>